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7" r:id="rId3"/>
  </p:sldMasterIdLst>
  <p:notesMasterIdLst>
    <p:notesMasterId r:id="rId11"/>
  </p:notesMasterIdLst>
  <p:sldIdLst>
    <p:sldId id="256" r:id="rId4"/>
    <p:sldId id="264" r:id="rId5"/>
    <p:sldId id="265" r:id="rId6"/>
    <p:sldId id="266" r:id="rId7"/>
    <p:sldId id="274" r:id="rId8"/>
    <p:sldId id="268" r:id="rId9"/>
    <p:sldId id="269" r:id="rId10"/>
    <p:sldId id="275" r:id="rId12"/>
    <p:sldId id="276" r:id="rId13"/>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gs" Target="tags/tag375.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notesMaster" Target="notesMasters/notesMaster1.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image" Target="../media/image1.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tags" Target="../tags/tag10.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67.xml"/><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5.xml"/><Relationship Id="rId8" Type="http://schemas.openxmlformats.org/officeDocument/2006/relationships/tags" Target="../tags/tag74.xml"/><Relationship Id="rId7" Type="http://schemas.openxmlformats.org/officeDocument/2006/relationships/tags" Target="../tags/tag73.xml"/><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2" Type="http://schemas.openxmlformats.org/officeDocument/2006/relationships/tags" Target="../tags/tag78.xml"/><Relationship Id="rId11" Type="http://schemas.openxmlformats.org/officeDocument/2006/relationships/tags" Target="../tags/tag77.xml"/><Relationship Id="rId10" Type="http://schemas.openxmlformats.org/officeDocument/2006/relationships/tags" Target="../tags/tag76.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7" Type="http://schemas.openxmlformats.org/officeDocument/2006/relationships/image" Target="../media/image2.png"/><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image" Target="../media/image3.png"/><Relationship Id="rId8" Type="http://schemas.openxmlformats.org/officeDocument/2006/relationships/tags" Target="../tags/tag90.xml"/><Relationship Id="rId7" Type="http://schemas.openxmlformats.org/officeDocument/2006/relationships/tags" Target="../tags/tag89.xml"/><Relationship Id="rId6" Type="http://schemas.openxmlformats.org/officeDocument/2006/relationships/tags" Target="../tags/tag88.xml"/><Relationship Id="rId5" Type="http://schemas.openxmlformats.org/officeDocument/2006/relationships/tags" Target="../tags/tag87.xml"/><Relationship Id="rId4" Type="http://schemas.openxmlformats.org/officeDocument/2006/relationships/tags" Target="../tags/tag86.xml"/><Relationship Id="rId3" Type="http://schemas.openxmlformats.org/officeDocument/2006/relationships/tags" Target="../tags/tag85.xml"/><Relationship Id="rId2" Type="http://schemas.openxmlformats.org/officeDocument/2006/relationships/tags" Target="../tags/tag84.xml"/><Relationship Id="rId11" Type="http://schemas.openxmlformats.org/officeDocument/2006/relationships/image" Target="../media/image4.png"/><Relationship Id="rId10" Type="http://schemas.openxmlformats.org/officeDocument/2006/relationships/tags" Target="../tags/tag91.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99.xml"/><Relationship Id="rId8" Type="http://schemas.openxmlformats.org/officeDocument/2006/relationships/tags" Target="../tags/tag98.xml"/><Relationship Id="rId7" Type="http://schemas.openxmlformats.org/officeDocument/2006/relationships/tags" Target="../tags/tag97.xml"/><Relationship Id="rId6" Type="http://schemas.openxmlformats.org/officeDocument/2006/relationships/tags" Target="../tags/tag96.xml"/><Relationship Id="rId5" Type="http://schemas.openxmlformats.org/officeDocument/2006/relationships/tags" Target="../tags/tag95.xml"/><Relationship Id="rId4" Type="http://schemas.openxmlformats.org/officeDocument/2006/relationships/tags" Target="../tags/tag94.xml"/><Relationship Id="rId3" Type="http://schemas.openxmlformats.org/officeDocument/2006/relationships/tags" Target="../tags/tag93.xml"/><Relationship Id="rId2" Type="http://schemas.openxmlformats.org/officeDocument/2006/relationships/tags" Target="../tags/tag92.xml"/><Relationship Id="rId10"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07.xml"/><Relationship Id="rId8" Type="http://schemas.openxmlformats.org/officeDocument/2006/relationships/tags" Target="../tags/tag106.xml"/><Relationship Id="rId7" Type="http://schemas.openxmlformats.org/officeDocument/2006/relationships/tags" Target="../tags/tag105.xml"/><Relationship Id="rId6" Type="http://schemas.openxmlformats.org/officeDocument/2006/relationships/tags" Target="../tags/tag104.xml"/><Relationship Id="rId5" Type="http://schemas.openxmlformats.org/officeDocument/2006/relationships/tags" Target="../tags/tag103.xml"/><Relationship Id="rId4" Type="http://schemas.openxmlformats.org/officeDocument/2006/relationships/tags" Target="../tags/tag102.xml"/><Relationship Id="rId3" Type="http://schemas.openxmlformats.org/officeDocument/2006/relationships/tags" Target="../tags/tag101.xml"/><Relationship Id="rId2" Type="http://schemas.openxmlformats.org/officeDocument/2006/relationships/tags" Target="../tags/tag100.xml"/><Relationship Id="rId10"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15.xml"/><Relationship Id="rId8" Type="http://schemas.openxmlformats.org/officeDocument/2006/relationships/tags" Target="../tags/tag114.xml"/><Relationship Id="rId7" Type="http://schemas.openxmlformats.org/officeDocument/2006/relationships/tags" Target="../tags/tag113.xml"/><Relationship Id="rId6" Type="http://schemas.openxmlformats.org/officeDocument/2006/relationships/tags" Target="../tags/tag112.xml"/><Relationship Id="rId5" Type="http://schemas.openxmlformats.org/officeDocument/2006/relationships/tags" Target="../tags/tag111.xml"/><Relationship Id="rId4" Type="http://schemas.openxmlformats.org/officeDocument/2006/relationships/tags" Target="../tags/tag110.xml"/><Relationship Id="rId3" Type="http://schemas.openxmlformats.org/officeDocument/2006/relationships/tags" Target="../tags/tag109.xml"/><Relationship Id="rId2" Type="http://schemas.openxmlformats.org/officeDocument/2006/relationships/tags" Target="../tags/tag108.xml"/><Relationship Id="rId10"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23.xml"/><Relationship Id="rId8" Type="http://schemas.openxmlformats.org/officeDocument/2006/relationships/tags" Target="../tags/tag122.xml"/><Relationship Id="rId7" Type="http://schemas.openxmlformats.org/officeDocument/2006/relationships/tags" Target="../tags/tag121.xml"/><Relationship Id="rId6" Type="http://schemas.openxmlformats.org/officeDocument/2006/relationships/tags" Target="../tags/tag120.xml"/><Relationship Id="rId5" Type="http://schemas.openxmlformats.org/officeDocument/2006/relationships/tags" Target="../tags/tag119.xml"/><Relationship Id="rId4" Type="http://schemas.openxmlformats.org/officeDocument/2006/relationships/tags" Target="../tags/tag118.xml"/><Relationship Id="rId3" Type="http://schemas.openxmlformats.org/officeDocument/2006/relationships/tags" Target="../tags/tag117.xml"/><Relationship Id="rId2" Type="http://schemas.openxmlformats.org/officeDocument/2006/relationships/tags" Target="../tags/tag116.xml"/><Relationship Id="rId12" Type="http://schemas.openxmlformats.org/officeDocument/2006/relationships/image" Target="../media/image6.png"/><Relationship Id="rId11" Type="http://schemas.openxmlformats.org/officeDocument/2006/relationships/tags" Target="../tags/tag125.xml"/><Relationship Id="rId10" Type="http://schemas.openxmlformats.org/officeDocument/2006/relationships/tags" Target="../tags/tag124.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image" Target="../media/image7.png"/><Relationship Id="rId8" Type="http://schemas.openxmlformats.org/officeDocument/2006/relationships/tags" Target="../tags/tag132.xml"/><Relationship Id="rId7" Type="http://schemas.openxmlformats.org/officeDocument/2006/relationships/tags" Target="../tags/tag131.xml"/><Relationship Id="rId6" Type="http://schemas.openxmlformats.org/officeDocument/2006/relationships/tags" Target="../tags/tag130.xml"/><Relationship Id="rId5" Type="http://schemas.openxmlformats.org/officeDocument/2006/relationships/tags" Target="../tags/tag129.xml"/><Relationship Id="rId4" Type="http://schemas.openxmlformats.org/officeDocument/2006/relationships/tags" Target="../tags/tag128.xml"/><Relationship Id="rId3" Type="http://schemas.openxmlformats.org/officeDocument/2006/relationships/tags" Target="../tags/tag127.xml"/><Relationship Id="rId2" Type="http://schemas.openxmlformats.org/officeDocument/2006/relationships/tags" Target="../tags/tag126.xml"/><Relationship Id="rId14" Type="http://schemas.openxmlformats.org/officeDocument/2006/relationships/image" Target="../media/image9.png"/><Relationship Id="rId13" Type="http://schemas.openxmlformats.org/officeDocument/2006/relationships/tags" Target="../tags/tag135.xml"/><Relationship Id="rId12" Type="http://schemas.openxmlformats.org/officeDocument/2006/relationships/image" Target="../media/image8.png"/><Relationship Id="rId11" Type="http://schemas.openxmlformats.org/officeDocument/2006/relationships/tags" Target="../tags/tag134.xml"/><Relationship Id="rId10" Type="http://schemas.openxmlformats.org/officeDocument/2006/relationships/tags" Target="../tags/tag133.xm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148.xml"/><Relationship Id="rId8" Type="http://schemas.openxmlformats.org/officeDocument/2006/relationships/tags" Target="../tags/tag147.xml"/><Relationship Id="rId7" Type="http://schemas.openxmlformats.org/officeDocument/2006/relationships/tags" Target="../tags/tag146.xml"/><Relationship Id="rId6" Type="http://schemas.openxmlformats.org/officeDocument/2006/relationships/image" Target="../media/image1.png"/><Relationship Id="rId5" Type="http://schemas.openxmlformats.org/officeDocument/2006/relationships/tags" Target="../tags/tag145.xml"/><Relationship Id="rId4" Type="http://schemas.openxmlformats.org/officeDocument/2006/relationships/tags" Target="../tags/tag144.xml"/><Relationship Id="rId3" Type="http://schemas.openxmlformats.org/officeDocument/2006/relationships/tags" Target="../tags/tag143.xml"/><Relationship Id="rId2" Type="http://schemas.openxmlformats.org/officeDocument/2006/relationships/tags" Target="../tags/tag142.xml"/><Relationship Id="rId12" Type="http://schemas.openxmlformats.org/officeDocument/2006/relationships/tags" Target="../tags/tag151.xml"/><Relationship Id="rId11" Type="http://schemas.openxmlformats.org/officeDocument/2006/relationships/tags" Target="../tags/tag150.xml"/><Relationship Id="rId10" Type="http://schemas.openxmlformats.org/officeDocument/2006/relationships/tags" Target="../tags/tag149.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156.xml"/><Relationship Id="rId5" Type="http://schemas.openxmlformats.org/officeDocument/2006/relationships/tags" Target="../tags/tag155.xml"/><Relationship Id="rId4" Type="http://schemas.openxmlformats.org/officeDocument/2006/relationships/tags" Target="../tags/tag154.xml"/><Relationship Id="rId3" Type="http://schemas.openxmlformats.org/officeDocument/2006/relationships/tags" Target="../tags/tag153.xml"/><Relationship Id="rId2" Type="http://schemas.openxmlformats.org/officeDocument/2006/relationships/tags" Target="../tags/tag152.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164.xml"/><Relationship Id="rId8" Type="http://schemas.openxmlformats.org/officeDocument/2006/relationships/tags" Target="../tags/tag163.xml"/><Relationship Id="rId7" Type="http://schemas.openxmlformats.org/officeDocument/2006/relationships/tags" Target="../tags/tag162.xml"/><Relationship Id="rId6" Type="http://schemas.openxmlformats.org/officeDocument/2006/relationships/tags" Target="../tags/tag161.xml"/><Relationship Id="rId5" Type="http://schemas.openxmlformats.org/officeDocument/2006/relationships/tags" Target="../tags/tag160.xml"/><Relationship Id="rId4" Type="http://schemas.openxmlformats.org/officeDocument/2006/relationships/tags" Target="../tags/tag159.xml"/><Relationship Id="rId3" Type="http://schemas.openxmlformats.org/officeDocument/2006/relationships/tags" Target="../tags/tag158.xml"/><Relationship Id="rId2" Type="http://schemas.openxmlformats.org/officeDocument/2006/relationships/tags" Target="../tags/tag157.xml"/><Relationship Id="rId12" Type="http://schemas.openxmlformats.org/officeDocument/2006/relationships/tags" Target="../tags/tag167.xml"/><Relationship Id="rId11" Type="http://schemas.openxmlformats.org/officeDocument/2006/relationships/tags" Target="../tags/tag166.xml"/><Relationship Id="rId10" Type="http://schemas.openxmlformats.org/officeDocument/2006/relationships/tags" Target="../tags/tag165.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7" Type="http://schemas.openxmlformats.org/officeDocument/2006/relationships/tags" Target="../tags/tag173.xml"/><Relationship Id="rId6" Type="http://schemas.openxmlformats.org/officeDocument/2006/relationships/tags" Target="../tags/tag172.xml"/><Relationship Id="rId5" Type="http://schemas.openxmlformats.org/officeDocument/2006/relationships/tags" Target="../tags/tag171.xml"/><Relationship Id="rId4" Type="http://schemas.openxmlformats.org/officeDocument/2006/relationships/tags" Target="../tags/tag170.xml"/><Relationship Id="rId3" Type="http://schemas.openxmlformats.org/officeDocument/2006/relationships/tags" Target="../tags/tag169.xml"/><Relationship Id="rId2" Type="http://schemas.openxmlformats.org/officeDocument/2006/relationships/tags" Target="../tags/tag168.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181.xml"/><Relationship Id="rId8" Type="http://schemas.openxmlformats.org/officeDocument/2006/relationships/tags" Target="../tags/tag180.xml"/><Relationship Id="rId7" Type="http://schemas.openxmlformats.org/officeDocument/2006/relationships/tags" Target="../tags/tag179.xml"/><Relationship Id="rId6" Type="http://schemas.openxmlformats.org/officeDocument/2006/relationships/tags" Target="../tags/tag178.xml"/><Relationship Id="rId5" Type="http://schemas.openxmlformats.org/officeDocument/2006/relationships/tags" Target="../tags/tag177.xml"/><Relationship Id="rId4" Type="http://schemas.openxmlformats.org/officeDocument/2006/relationships/tags" Target="../tags/tag176.xml"/><Relationship Id="rId3" Type="http://schemas.openxmlformats.org/officeDocument/2006/relationships/tags" Target="../tags/tag175.xml"/><Relationship Id="rId2" Type="http://schemas.openxmlformats.org/officeDocument/2006/relationships/tags" Target="../tags/tag174.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189.xml"/><Relationship Id="rId8" Type="http://schemas.openxmlformats.org/officeDocument/2006/relationships/tags" Target="../tags/tag188.xml"/><Relationship Id="rId7" Type="http://schemas.openxmlformats.org/officeDocument/2006/relationships/tags" Target="../tags/tag187.xml"/><Relationship Id="rId6" Type="http://schemas.openxmlformats.org/officeDocument/2006/relationships/tags" Target="../tags/tag186.xml"/><Relationship Id="rId5" Type="http://schemas.openxmlformats.org/officeDocument/2006/relationships/tags" Target="../tags/tag185.xml"/><Relationship Id="rId4" Type="http://schemas.openxmlformats.org/officeDocument/2006/relationships/tags" Target="../tags/tag184.xml"/><Relationship Id="rId3" Type="http://schemas.openxmlformats.org/officeDocument/2006/relationships/tags" Target="../tags/tag183.xml"/><Relationship Id="rId2" Type="http://schemas.openxmlformats.org/officeDocument/2006/relationships/tags" Target="../tags/tag182.xml"/><Relationship Id="rId10" Type="http://schemas.openxmlformats.org/officeDocument/2006/relationships/tags" Target="../tags/tag190.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4" Type="http://schemas.openxmlformats.org/officeDocument/2006/relationships/tags" Target="../tags/tag193.xml"/><Relationship Id="rId3" Type="http://schemas.openxmlformats.org/officeDocument/2006/relationships/tags" Target="../tags/tag192.xml"/><Relationship Id="rId2" Type="http://schemas.openxmlformats.org/officeDocument/2006/relationships/tags" Target="../tags/tag191.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7" Type="http://schemas.openxmlformats.org/officeDocument/2006/relationships/tags" Target="../tags/tag199.xml"/><Relationship Id="rId6" Type="http://schemas.openxmlformats.org/officeDocument/2006/relationships/tags" Target="../tags/tag198.xml"/><Relationship Id="rId5" Type="http://schemas.openxmlformats.org/officeDocument/2006/relationships/tags" Target="../tags/tag197.xml"/><Relationship Id="rId4" Type="http://schemas.openxmlformats.org/officeDocument/2006/relationships/tags" Target="../tags/tag196.xml"/><Relationship Id="rId3" Type="http://schemas.openxmlformats.org/officeDocument/2006/relationships/tags" Target="../tags/tag195.xml"/><Relationship Id="rId2" Type="http://schemas.openxmlformats.org/officeDocument/2006/relationships/tags" Target="../tags/tag194.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6" Type="http://schemas.openxmlformats.org/officeDocument/2006/relationships/tags" Target="../tags/tag204.xml"/><Relationship Id="rId5" Type="http://schemas.openxmlformats.org/officeDocument/2006/relationships/tags" Target="../tags/tag203.xml"/><Relationship Id="rId4" Type="http://schemas.openxmlformats.org/officeDocument/2006/relationships/tags" Target="../tags/tag202.xml"/><Relationship Id="rId3" Type="http://schemas.openxmlformats.org/officeDocument/2006/relationships/tags" Target="../tags/tag201.xml"/><Relationship Id="rId2" Type="http://schemas.openxmlformats.org/officeDocument/2006/relationships/tags" Target="../tags/tag200.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5" Type="http://schemas.openxmlformats.org/officeDocument/2006/relationships/tags" Target="../tags/tag208.xml"/><Relationship Id="rId4" Type="http://schemas.openxmlformats.org/officeDocument/2006/relationships/tags" Target="../tags/tag207.xml"/><Relationship Id="rId3" Type="http://schemas.openxmlformats.org/officeDocument/2006/relationships/tags" Target="../tags/tag206.xml"/><Relationship Id="rId2" Type="http://schemas.openxmlformats.org/officeDocument/2006/relationships/tags" Target="../tags/tag205.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216.xml"/><Relationship Id="rId8" Type="http://schemas.openxmlformats.org/officeDocument/2006/relationships/tags" Target="../tags/tag215.xml"/><Relationship Id="rId7" Type="http://schemas.openxmlformats.org/officeDocument/2006/relationships/tags" Target="../tags/tag214.xml"/><Relationship Id="rId6" Type="http://schemas.openxmlformats.org/officeDocument/2006/relationships/tags" Target="../tags/tag213.xml"/><Relationship Id="rId5" Type="http://schemas.openxmlformats.org/officeDocument/2006/relationships/tags" Target="../tags/tag212.xml"/><Relationship Id="rId4" Type="http://schemas.openxmlformats.org/officeDocument/2006/relationships/tags" Target="../tags/tag211.xml"/><Relationship Id="rId3" Type="http://schemas.openxmlformats.org/officeDocument/2006/relationships/tags" Target="../tags/tag210.xml"/><Relationship Id="rId2" Type="http://schemas.openxmlformats.org/officeDocument/2006/relationships/tags" Target="../tags/tag209.xml"/><Relationship Id="rId12" Type="http://schemas.openxmlformats.org/officeDocument/2006/relationships/tags" Target="../tags/tag219.xml"/><Relationship Id="rId11" Type="http://schemas.openxmlformats.org/officeDocument/2006/relationships/tags" Target="../tags/tag218.xml"/><Relationship Id="rId10" Type="http://schemas.openxmlformats.org/officeDocument/2006/relationships/tags" Target="../tags/tag217.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23.xml"/><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2" Type="http://schemas.openxmlformats.org/officeDocument/2006/relationships/tags" Target="../tags/tag26.xml"/><Relationship Id="rId11" Type="http://schemas.openxmlformats.org/officeDocument/2006/relationships/tags" Target="../tags/tag25.xml"/><Relationship Id="rId10" Type="http://schemas.openxmlformats.org/officeDocument/2006/relationships/tags" Target="../tags/tag24.xm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7" Type="http://schemas.openxmlformats.org/officeDocument/2006/relationships/image" Target="../media/image2.png"/><Relationship Id="rId6" Type="http://schemas.openxmlformats.org/officeDocument/2006/relationships/tags" Target="../tags/tag224.xml"/><Relationship Id="rId5" Type="http://schemas.openxmlformats.org/officeDocument/2006/relationships/tags" Target="../tags/tag223.xml"/><Relationship Id="rId4" Type="http://schemas.openxmlformats.org/officeDocument/2006/relationships/tags" Target="../tags/tag222.xml"/><Relationship Id="rId3" Type="http://schemas.openxmlformats.org/officeDocument/2006/relationships/tags" Target="../tags/tag221.xml"/><Relationship Id="rId2" Type="http://schemas.openxmlformats.org/officeDocument/2006/relationships/tags" Target="../tags/tag220.xml"/><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9" Type="http://schemas.openxmlformats.org/officeDocument/2006/relationships/image" Target="../media/image3.png"/><Relationship Id="rId8" Type="http://schemas.openxmlformats.org/officeDocument/2006/relationships/tags" Target="../tags/tag231.xml"/><Relationship Id="rId7" Type="http://schemas.openxmlformats.org/officeDocument/2006/relationships/tags" Target="../tags/tag230.xml"/><Relationship Id="rId6" Type="http://schemas.openxmlformats.org/officeDocument/2006/relationships/tags" Target="../tags/tag229.xml"/><Relationship Id="rId5" Type="http://schemas.openxmlformats.org/officeDocument/2006/relationships/tags" Target="../tags/tag228.xml"/><Relationship Id="rId4" Type="http://schemas.openxmlformats.org/officeDocument/2006/relationships/tags" Target="../tags/tag227.xml"/><Relationship Id="rId3" Type="http://schemas.openxmlformats.org/officeDocument/2006/relationships/tags" Target="../tags/tag226.xml"/><Relationship Id="rId2" Type="http://schemas.openxmlformats.org/officeDocument/2006/relationships/tags" Target="../tags/tag225.xml"/><Relationship Id="rId11" Type="http://schemas.openxmlformats.org/officeDocument/2006/relationships/image" Target="../media/image4.png"/><Relationship Id="rId10" Type="http://schemas.openxmlformats.org/officeDocument/2006/relationships/tags" Target="../tags/tag232.xml"/><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240.xml"/><Relationship Id="rId8" Type="http://schemas.openxmlformats.org/officeDocument/2006/relationships/tags" Target="../tags/tag239.xml"/><Relationship Id="rId7" Type="http://schemas.openxmlformats.org/officeDocument/2006/relationships/tags" Target="../tags/tag238.xml"/><Relationship Id="rId6" Type="http://schemas.openxmlformats.org/officeDocument/2006/relationships/tags" Target="../tags/tag237.xml"/><Relationship Id="rId5" Type="http://schemas.openxmlformats.org/officeDocument/2006/relationships/tags" Target="../tags/tag236.xml"/><Relationship Id="rId4" Type="http://schemas.openxmlformats.org/officeDocument/2006/relationships/tags" Target="../tags/tag235.xml"/><Relationship Id="rId3" Type="http://schemas.openxmlformats.org/officeDocument/2006/relationships/tags" Target="../tags/tag234.xml"/><Relationship Id="rId2" Type="http://schemas.openxmlformats.org/officeDocument/2006/relationships/tags" Target="../tags/tag233.xml"/><Relationship Id="rId10" Type="http://schemas.openxmlformats.org/officeDocument/2006/relationships/image" Target="../media/image4.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9" Type="http://schemas.openxmlformats.org/officeDocument/2006/relationships/tags" Target="../tags/tag248.xml"/><Relationship Id="rId8" Type="http://schemas.openxmlformats.org/officeDocument/2006/relationships/tags" Target="../tags/tag247.xml"/><Relationship Id="rId7" Type="http://schemas.openxmlformats.org/officeDocument/2006/relationships/tags" Target="../tags/tag246.xml"/><Relationship Id="rId6" Type="http://schemas.openxmlformats.org/officeDocument/2006/relationships/tags" Target="../tags/tag245.xml"/><Relationship Id="rId5" Type="http://schemas.openxmlformats.org/officeDocument/2006/relationships/tags" Target="../tags/tag244.xml"/><Relationship Id="rId4" Type="http://schemas.openxmlformats.org/officeDocument/2006/relationships/tags" Target="../tags/tag243.xml"/><Relationship Id="rId3" Type="http://schemas.openxmlformats.org/officeDocument/2006/relationships/tags" Target="../tags/tag242.xml"/><Relationship Id="rId2" Type="http://schemas.openxmlformats.org/officeDocument/2006/relationships/tags" Target="../tags/tag241.xml"/><Relationship Id="rId10" Type="http://schemas.openxmlformats.org/officeDocument/2006/relationships/image" Target="../media/image5.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9" Type="http://schemas.openxmlformats.org/officeDocument/2006/relationships/tags" Target="../tags/tag256.xml"/><Relationship Id="rId8" Type="http://schemas.openxmlformats.org/officeDocument/2006/relationships/tags" Target="../tags/tag255.xml"/><Relationship Id="rId7" Type="http://schemas.openxmlformats.org/officeDocument/2006/relationships/tags" Target="../tags/tag254.xml"/><Relationship Id="rId6" Type="http://schemas.openxmlformats.org/officeDocument/2006/relationships/tags" Target="../tags/tag253.xml"/><Relationship Id="rId5" Type="http://schemas.openxmlformats.org/officeDocument/2006/relationships/tags" Target="../tags/tag252.xml"/><Relationship Id="rId4" Type="http://schemas.openxmlformats.org/officeDocument/2006/relationships/tags" Target="../tags/tag251.xml"/><Relationship Id="rId3" Type="http://schemas.openxmlformats.org/officeDocument/2006/relationships/tags" Target="../tags/tag250.xml"/><Relationship Id="rId2" Type="http://schemas.openxmlformats.org/officeDocument/2006/relationships/tags" Target="../tags/tag249.xml"/><Relationship Id="rId10" Type="http://schemas.openxmlformats.org/officeDocument/2006/relationships/image" Target="../media/image5.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9" Type="http://schemas.openxmlformats.org/officeDocument/2006/relationships/tags" Target="../tags/tag264.xml"/><Relationship Id="rId8" Type="http://schemas.openxmlformats.org/officeDocument/2006/relationships/tags" Target="../tags/tag263.xml"/><Relationship Id="rId7" Type="http://schemas.openxmlformats.org/officeDocument/2006/relationships/tags" Target="../tags/tag262.xml"/><Relationship Id="rId6" Type="http://schemas.openxmlformats.org/officeDocument/2006/relationships/tags" Target="../tags/tag261.xml"/><Relationship Id="rId5" Type="http://schemas.openxmlformats.org/officeDocument/2006/relationships/tags" Target="../tags/tag260.xml"/><Relationship Id="rId4" Type="http://schemas.openxmlformats.org/officeDocument/2006/relationships/tags" Target="../tags/tag259.xml"/><Relationship Id="rId3" Type="http://schemas.openxmlformats.org/officeDocument/2006/relationships/tags" Target="../tags/tag258.xml"/><Relationship Id="rId2" Type="http://schemas.openxmlformats.org/officeDocument/2006/relationships/tags" Target="../tags/tag257.xml"/><Relationship Id="rId12" Type="http://schemas.openxmlformats.org/officeDocument/2006/relationships/image" Target="../media/image6.png"/><Relationship Id="rId11" Type="http://schemas.openxmlformats.org/officeDocument/2006/relationships/tags" Target="../tags/tag266.xml"/><Relationship Id="rId10" Type="http://schemas.openxmlformats.org/officeDocument/2006/relationships/tags" Target="../tags/tag265.xml"/><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9" Type="http://schemas.openxmlformats.org/officeDocument/2006/relationships/image" Target="../media/image7.png"/><Relationship Id="rId8" Type="http://schemas.openxmlformats.org/officeDocument/2006/relationships/tags" Target="../tags/tag273.xml"/><Relationship Id="rId7" Type="http://schemas.openxmlformats.org/officeDocument/2006/relationships/tags" Target="../tags/tag272.xml"/><Relationship Id="rId6" Type="http://schemas.openxmlformats.org/officeDocument/2006/relationships/tags" Target="../tags/tag271.xml"/><Relationship Id="rId5" Type="http://schemas.openxmlformats.org/officeDocument/2006/relationships/tags" Target="../tags/tag270.xml"/><Relationship Id="rId4" Type="http://schemas.openxmlformats.org/officeDocument/2006/relationships/tags" Target="../tags/tag269.xml"/><Relationship Id="rId3" Type="http://schemas.openxmlformats.org/officeDocument/2006/relationships/tags" Target="../tags/tag268.xml"/><Relationship Id="rId2" Type="http://schemas.openxmlformats.org/officeDocument/2006/relationships/tags" Target="../tags/tag267.xml"/><Relationship Id="rId14" Type="http://schemas.openxmlformats.org/officeDocument/2006/relationships/image" Target="../media/image9.png"/><Relationship Id="rId13" Type="http://schemas.openxmlformats.org/officeDocument/2006/relationships/tags" Target="../tags/tag276.xml"/><Relationship Id="rId12" Type="http://schemas.openxmlformats.org/officeDocument/2006/relationships/image" Target="../media/image8.png"/><Relationship Id="rId11" Type="http://schemas.openxmlformats.org/officeDocument/2006/relationships/tags" Target="../tags/tag275.xml"/><Relationship Id="rId10" Type="http://schemas.openxmlformats.org/officeDocument/2006/relationships/tags" Target="../tags/tag274.xml"/><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32.xml"/><Relationship Id="rId6" Type="http://schemas.openxmlformats.org/officeDocument/2006/relationships/tags" Target="../tags/tag31.xml"/><Relationship Id="rId5" Type="http://schemas.openxmlformats.org/officeDocument/2006/relationships/tags" Target="../tags/tag30.xml"/><Relationship Id="rId4" Type="http://schemas.openxmlformats.org/officeDocument/2006/relationships/tags" Target="../tags/tag29.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40.xml"/><Relationship Id="rId8" Type="http://schemas.openxmlformats.org/officeDocument/2006/relationships/tags" Target="../tags/tag39.xml"/><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48.xml"/><Relationship Id="rId8" Type="http://schemas.openxmlformats.org/officeDocument/2006/relationships/tags" Target="../tags/tag47.xml"/><Relationship Id="rId7" Type="http://schemas.openxmlformats.org/officeDocument/2006/relationships/tags" Target="../tags/tag46.xml"/><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0" Type="http://schemas.openxmlformats.org/officeDocument/2006/relationships/tags" Target="../tags/tag49.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58.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lumMod val="95000"/>
          </a:schemeClr>
        </a:solidFill>
        <a:effectLst/>
      </p:bgPr>
    </p:bg>
    <p:spTree>
      <p:nvGrpSpPr>
        <p:cNvPr id="1" name=""/>
        <p:cNvGrpSpPr/>
        <p:nvPr/>
      </p:nvGrpSpPr>
      <p:grpSpPr>
        <a:xfrm>
          <a:off x="0" y="0"/>
          <a:ext cx="0" cy="0"/>
          <a:chOff x="0" y="0"/>
          <a:chExt cx="0" cy="0"/>
        </a:xfrm>
      </p:grpSpPr>
      <p:sp>
        <p:nvSpPr>
          <p:cNvPr id="7" name="矩形 6"/>
          <p:cNvSpPr/>
          <p:nvPr userDrawn="1">
            <p:custDataLst>
              <p:tags r:id="rId2"/>
            </p:custDataLst>
          </p:nvPr>
        </p:nvSpPr>
        <p:spPr>
          <a:xfrm rot="16200000">
            <a:off x="5744845" y="417830"/>
            <a:ext cx="680085" cy="12217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p:nvPr userDrawn="1">
            <p:custDataLst>
              <p:tags r:id="rId3"/>
            </p:custDataLst>
          </p:nvPr>
        </p:nvCxnSpPr>
        <p:spPr>
          <a:xfrm>
            <a:off x="1212849" y="4405312"/>
            <a:ext cx="4606925"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userDrawn="1">
            <p:custDataLst>
              <p:tags r:id="rId4"/>
            </p:custDataLst>
          </p:nvPr>
        </p:nvCxnSpPr>
        <p:spPr>
          <a:xfrm>
            <a:off x="1212849" y="2952432"/>
            <a:ext cx="4606925"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userDrawn="1">
            <p:custDataLst>
              <p:tags r:id="rId5"/>
            </p:custDataLst>
          </p:nvPr>
        </p:nvPicPr>
        <p:blipFill rotWithShape="1">
          <a:blip r:embed="rId6"/>
          <a:srcRect/>
          <a:stretch>
            <a:fillRect/>
          </a:stretch>
        </p:blipFill>
        <p:spPr>
          <a:xfrm>
            <a:off x="6748933" y="0"/>
            <a:ext cx="5112232" cy="6342752"/>
          </a:xfrm>
          <a:prstGeom prst="rect">
            <a:avLst/>
          </a:prstGeom>
        </p:spPr>
      </p:pic>
      <p:sp>
        <p:nvSpPr>
          <p:cNvPr id="2" name="标题 1"/>
          <p:cNvSpPr>
            <a:spLocks noGrp="1"/>
          </p:cNvSpPr>
          <p:nvPr>
            <p:ph type="ctrTitle" hasCustomPrompt="1"/>
            <p:custDataLst>
              <p:tags r:id="rId7"/>
            </p:custDataLst>
          </p:nvPr>
        </p:nvSpPr>
        <p:spPr>
          <a:xfrm>
            <a:off x="1138554" y="3193093"/>
            <a:ext cx="4031615" cy="1015365"/>
          </a:xfrm>
        </p:spPr>
        <p:txBody>
          <a:bodyPr lIns="90000" tIns="46800" rIns="90000" bIns="46800" anchor="ctr" anchorCtr="0">
            <a:normAutofit/>
          </a:bodyPr>
          <a:lstStyle>
            <a:lvl1pPr algn="l">
              <a:defRPr sz="5400" b="0" spc="600" baseline="0">
                <a:solidFill>
                  <a:schemeClr val="accent1"/>
                </a:solidFill>
                <a:effectLst/>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8"/>
            </p:custDataLst>
          </p:nvPr>
        </p:nvSpPr>
        <p:spPr>
          <a:xfrm>
            <a:off x="1134745" y="4609465"/>
            <a:ext cx="2188845" cy="376555"/>
          </a:xfrm>
        </p:spPr>
        <p:txBody>
          <a:bodyPr lIns="90000" tIns="46800" rIns="90000" bIns="46800" anchor="ctr" anchorCtr="0">
            <a:normAutofit/>
          </a:bodyPr>
          <a:lstStyle>
            <a:lvl1pPr marL="0" indent="0" algn="l" eaLnBrk="1" fontAlgn="auto" latinLnBrk="0" hangingPunct="1">
              <a:lnSpc>
                <a:spcPct val="100000"/>
              </a:lnSpc>
              <a:buNone/>
              <a:defRPr sz="2000" u="none" strike="noStrike" kern="1200" cap="none" spc="200" normalizeH="0" baseline="0">
                <a:solidFill>
                  <a:schemeClr val="accent1"/>
                </a:solidFill>
                <a:uFillTx/>
                <a:latin typeface="Arial" panose="020B0604020202020204" pitchFamily="34" charset="0"/>
                <a:ea typeface="微软雅黑" panose="020B050302020402020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编辑副标题</a:t>
            </a:r>
            <a:endParaRPr lang="zh-CN" altLang="en-US" dirty="0"/>
          </a:p>
        </p:txBody>
      </p:sp>
      <p:sp>
        <p:nvSpPr>
          <p:cNvPr id="16" name="日期占位符 15"/>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0"/>
            </p:custDataLst>
          </p:nvPr>
        </p:nvSpPr>
        <p:spPr/>
        <p:txBody>
          <a:bodyPr/>
          <a:lstStyle/>
          <a:p>
            <a:endParaRPr lang="zh-CN" altLang="en-US" dirty="0"/>
          </a:p>
        </p:txBody>
      </p:sp>
      <p:sp>
        <p:nvSpPr>
          <p:cNvPr id="18" name="灯片编号占位符 17"/>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2"/>
            </p:custDataLst>
          </p:nvPr>
        </p:nvSpPr>
        <p:spPr>
          <a:xfrm>
            <a:off x="1138555" y="5030470"/>
            <a:ext cx="2188845" cy="376555"/>
          </a:xfrm>
        </p:spPr>
        <p:txBody>
          <a:bodyPr lIns="90000" tIns="46800" rIns="90000" bIns="46800" anchor="ctr" anchorCtr="0">
            <a:normAutofit/>
          </a:bodyPr>
          <a:lstStyle>
            <a:lvl1pPr marL="0" indent="0">
              <a:buNone/>
              <a:defRPr sz="2000" baseline="0">
                <a:solidFill>
                  <a:schemeClr val="accent1"/>
                </a:solidFill>
                <a:latin typeface="Arial" panose="020B0604020202020204" pitchFamily="34" charset="0"/>
                <a:ea typeface="微软雅黑" panose="020B0503020204020204" charset="-122"/>
              </a:defRPr>
            </a:lvl1pPr>
          </a:lstStyle>
          <a:p>
            <a:pPr lvl="0"/>
            <a:r>
              <a:rPr lang="zh-CN" altLang="en-US" dirty="0"/>
              <a:t>编辑文本</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lumMod val="95000"/>
          </a:schemeClr>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baseline="0">
                <a:solidFill>
                  <a:schemeClr val="tx1">
                    <a:lumMod val="85000"/>
                    <a:lumOff val="15000"/>
                  </a:schemeClr>
                </a:solidFill>
              </a:defRPr>
            </a:lvl1pPr>
            <a:lvl2pPr>
              <a:defRPr baseline="0">
                <a:solidFill>
                  <a:schemeClr val="tx1">
                    <a:lumMod val="85000"/>
                    <a:lumOff val="15000"/>
                  </a:schemeClr>
                </a:solidFill>
              </a:defRPr>
            </a:lvl2pPr>
            <a:lvl3pPr>
              <a:defRPr baseline="0">
                <a:solidFill>
                  <a:schemeClr val="tx1">
                    <a:lumMod val="85000"/>
                    <a:lumOff val="15000"/>
                  </a:schemeClr>
                </a:solidFill>
              </a:defRPr>
            </a:lvl3pPr>
            <a:lvl4pPr>
              <a:defRPr baseline="0">
                <a:solidFill>
                  <a:schemeClr val="tx1">
                    <a:lumMod val="85000"/>
                    <a:lumOff val="15000"/>
                  </a:schemeClr>
                </a:solidFill>
              </a:defRPr>
            </a:lvl4pPr>
            <a:lvl5pPr>
              <a:defRPr baseline="0">
                <a:solidFill>
                  <a:schemeClr val="tx1">
                    <a:lumMod val="85000"/>
                    <a:lumOff val="1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lumMod val="95000"/>
          </a:schemeClr>
        </a:solidFill>
        <a:effectLst/>
      </p:bgPr>
    </p:bg>
    <p:spTree>
      <p:nvGrpSpPr>
        <p:cNvPr id="1" name=""/>
        <p:cNvGrpSpPr/>
        <p:nvPr/>
      </p:nvGrpSpPr>
      <p:grpSpPr>
        <a:xfrm>
          <a:off x="0" y="0"/>
          <a:ext cx="0" cy="0"/>
          <a:chOff x="0" y="0"/>
          <a:chExt cx="0" cy="0"/>
        </a:xfrm>
      </p:grpSpPr>
      <p:sp>
        <p:nvSpPr>
          <p:cNvPr id="6" name="矩形 5"/>
          <p:cNvSpPr/>
          <p:nvPr userDrawn="1">
            <p:custDataLst>
              <p:tags r:id="rId2"/>
            </p:custDataLst>
          </p:nvPr>
        </p:nvSpPr>
        <p:spPr>
          <a:xfrm>
            <a:off x="-12956" y="0"/>
            <a:ext cx="67991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p:cNvGrpSpPr/>
          <p:nvPr userDrawn="1">
            <p:custDataLst>
              <p:tags r:id="rId3"/>
            </p:custDataLst>
          </p:nvPr>
        </p:nvGrpSpPr>
        <p:grpSpPr>
          <a:xfrm>
            <a:off x="231729" y="387530"/>
            <a:ext cx="190546" cy="167277"/>
            <a:chOff x="184621" y="345917"/>
            <a:chExt cx="284762" cy="249990"/>
          </a:xfrm>
          <a:solidFill>
            <a:schemeClr val="bg1"/>
          </a:solidFill>
        </p:grpSpPr>
        <p:sp>
          <p:nvSpPr>
            <p:cNvPr id="8" name="矩形 7"/>
            <p:cNvSpPr/>
            <p:nvPr>
              <p:custDataLst>
                <p:tags r:id="rId4"/>
              </p:custDataLst>
            </p:nvPr>
          </p:nvSpPr>
          <p:spPr>
            <a:xfrm>
              <a:off x="184621" y="345917"/>
              <a:ext cx="284762" cy="43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custDataLst>
                <p:tags r:id="rId5"/>
              </p:custDataLst>
            </p:nvPr>
          </p:nvSpPr>
          <p:spPr>
            <a:xfrm>
              <a:off x="184621" y="449391"/>
              <a:ext cx="284762" cy="43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custDataLst>
                <p:tags r:id="rId6"/>
              </p:custDataLst>
            </p:nvPr>
          </p:nvSpPr>
          <p:spPr>
            <a:xfrm>
              <a:off x="184621" y="552866"/>
              <a:ext cx="284762" cy="43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1" name="直接连接符 10"/>
          <p:cNvCxnSpPr/>
          <p:nvPr userDrawn="1">
            <p:custDataLst>
              <p:tags r:id="rId7"/>
            </p:custDataLst>
          </p:nvPr>
        </p:nvCxnSpPr>
        <p:spPr>
          <a:xfrm>
            <a:off x="1865447" y="3678221"/>
            <a:ext cx="5594350" cy="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11"/>
            </p:custDataLst>
          </p:nvPr>
        </p:nvSpPr>
        <p:spPr>
          <a:xfrm>
            <a:off x="1822517" y="2400173"/>
            <a:ext cx="5728469" cy="1172187"/>
          </a:xfrm>
        </p:spPr>
        <p:txBody>
          <a:bodyPr vert="horz" lIns="90000" tIns="46800" rIns="90000" bIns="0" rtlCol="0" anchor="b" anchorCtr="0">
            <a:normAutofit/>
          </a:bodyPr>
          <a:lstStyle>
            <a:lvl1pPr marL="0" marR="0" algn="l" defTabSz="914400" rtl="0" eaLnBrk="1" fontAlgn="auto" latinLnBrk="0" hangingPunct="1">
              <a:lnSpc>
                <a:spcPct val="100000"/>
              </a:lnSpc>
              <a:buNone/>
              <a:defRPr kumimoji="0" lang="zh-CN" altLang="en-US" sz="6000" b="0" i="0" u="none" strike="noStrike" kern="1200" cap="none" spc="600" normalizeH="0" baseline="0" noProof="1" dirty="0">
                <a:solidFill>
                  <a:schemeClr val="accent1"/>
                </a:solidFill>
                <a:effectLst/>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15" name="文本占位符 14"/>
          <p:cNvSpPr>
            <a:spLocks noGrp="1"/>
          </p:cNvSpPr>
          <p:nvPr>
            <p:ph type="body" sz="quarter" idx="13" hasCustomPrompt="1"/>
            <p:custDataLst>
              <p:tags r:id="rId12"/>
            </p:custDataLst>
          </p:nvPr>
        </p:nvSpPr>
        <p:spPr>
          <a:xfrm>
            <a:off x="1815483" y="3784083"/>
            <a:ext cx="5735503" cy="478970"/>
          </a:xfrm>
        </p:spPr>
        <p:txBody>
          <a:bodyPr lIns="90000" tIns="0" rIns="90000" bIns="46800">
            <a:normAutofit/>
          </a:bodyPr>
          <a:lstStyle>
            <a:lvl1pPr marL="0" indent="0">
              <a:buNone/>
              <a:defRPr sz="2000" baseline="0">
                <a:solidFill>
                  <a:schemeClr val="accent1"/>
                </a:solidFill>
                <a:latin typeface="Arial" panose="020B0604020202020204" pitchFamily="34" charset="0"/>
                <a:ea typeface="微软雅黑" panose="020B0503020204020204" charset="-122"/>
              </a:defRPr>
            </a:lvl1pPr>
          </a:lstStyle>
          <a:p>
            <a:pPr lvl="0"/>
            <a:r>
              <a:rPr lang="zh-CN" altLang="en-US" dirty="0"/>
              <a:t>单击此处编辑文本</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dirty="0"/>
          </a:p>
        </p:txBody>
      </p:sp>
      <p:pic>
        <p:nvPicPr>
          <p:cNvPr id="6" name="图片 5"/>
          <p:cNvPicPr>
            <a:picLocks noChangeAspect="1"/>
          </p:cNvPicPr>
          <p:nvPr userDrawn="1">
            <p:custDataLst>
              <p:tags r:id="rId6"/>
            </p:custDataLst>
          </p:nvPr>
        </p:nvPicPr>
        <p:blipFill rotWithShape="1">
          <a:blip r:embed="rId7"/>
          <a:srcRect/>
          <a:stretch>
            <a:fillRect/>
          </a:stretch>
        </p:blipFill>
        <p:spPr>
          <a:xfrm>
            <a:off x="11342915" y="5783066"/>
            <a:ext cx="746850" cy="926618"/>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800" y="304200"/>
            <a:ext cx="11606400" cy="624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3"/>
            </p:custDataLst>
          </p:nvPr>
        </p:nvSpPr>
        <p:spPr>
          <a:xfrm>
            <a:off x="1281600" y="1249200"/>
            <a:ext cx="9626400" cy="723600"/>
          </a:xfrm>
        </p:spPr>
        <p:txBody>
          <a:bodyPr anchor="ctr"/>
          <a:lstStyle>
            <a:lvl1pPr>
              <a:defRPr sz="3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4"/>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pic>
        <p:nvPicPr>
          <p:cNvPr id="9" name="图片 8"/>
          <p:cNvPicPr>
            <a:picLocks noChangeAspect="1"/>
          </p:cNvPicPr>
          <p:nvPr userDrawn="1">
            <p:custDataLst>
              <p:tags r:id="rId8"/>
            </p:custDataLst>
          </p:nvPr>
        </p:nvPicPr>
        <p:blipFill rotWithShape="1">
          <a:blip r:embed="rId9"/>
          <a:srcRect/>
          <a:stretch>
            <a:fillRect/>
          </a:stretch>
        </p:blipFill>
        <p:spPr>
          <a:xfrm>
            <a:off x="10813778" y="5054903"/>
            <a:ext cx="1378222" cy="1709962"/>
          </a:xfrm>
          <a:prstGeom prst="rect">
            <a:avLst/>
          </a:prstGeom>
        </p:spPr>
      </p:pic>
      <p:pic>
        <p:nvPicPr>
          <p:cNvPr id="10" name="图片 9"/>
          <p:cNvPicPr>
            <a:picLocks noChangeAspect="1"/>
          </p:cNvPicPr>
          <p:nvPr userDrawn="1">
            <p:custDataLst>
              <p:tags r:id="rId10"/>
            </p:custDataLst>
          </p:nvPr>
        </p:nvPicPr>
        <p:blipFill rotWithShape="1">
          <a:blip r:embed="rId11"/>
          <a:srcRect/>
          <a:stretch>
            <a:fillRect/>
          </a:stretch>
        </p:blipFill>
        <p:spPr>
          <a:xfrm>
            <a:off x="227240" y="88600"/>
            <a:ext cx="477610" cy="1388622"/>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2" name="标题 1"/>
          <p:cNvSpPr>
            <a:spLocks noGrp="1"/>
          </p:cNvSpPr>
          <p:nvPr>
            <p:ph type="title" hasCustomPrompt="1"/>
            <p:custDataLst>
              <p:tags r:id="rId3"/>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5101200" y="769938"/>
            <a:ext cx="6480000" cy="508793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pic>
        <p:nvPicPr>
          <p:cNvPr id="10" name="图片 9"/>
          <p:cNvPicPr>
            <a:picLocks noChangeAspect="1"/>
          </p:cNvPicPr>
          <p:nvPr userDrawn="1">
            <p:custDataLst>
              <p:tags r:id="rId9"/>
            </p:custDataLst>
          </p:nvPr>
        </p:nvPicPr>
        <p:blipFill rotWithShape="1">
          <a:blip r:embed="rId10"/>
          <a:srcRect/>
          <a:stretch>
            <a:fillRect/>
          </a:stretch>
        </p:blipFill>
        <p:spPr>
          <a:xfrm>
            <a:off x="371995" y="5393289"/>
            <a:ext cx="477610" cy="1388622"/>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8"/>
            </p:custDataLst>
          </p:nvPr>
        </p:nvSpPr>
        <p:spPr>
          <a:xfrm>
            <a:off x="612775" y="2808000"/>
            <a:ext cx="10965600" cy="34308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pic>
        <p:nvPicPr>
          <p:cNvPr id="11" name="图片 10"/>
          <p:cNvPicPr>
            <a:picLocks noChangeAspect="1"/>
          </p:cNvPicPr>
          <p:nvPr userDrawn="1">
            <p:custDataLst>
              <p:tags r:id="rId9"/>
            </p:custDataLst>
          </p:nvPr>
        </p:nvPicPr>
        <p:blipFill rotWithShape="1">
          <a:blip r:embed="rId10"/>
          <a:srcRect/>
          <a:stretch>
            <a:fillRect/>
          </a:stretch>
        </p:blipFill>
        <p:spPr>
          <a:xfrm>
            <a:off x="11118326" y="173813"/>
            <a:ext cx="939297" cy="1165387"/>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604837" y="1681200"/>
            <a:ext cx="10990800" cy="3211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8"/>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pic>
        <p:nvPicPr>
          <p:cNvPr id="10" name="图片 9"/>
          <p:cNvPicPr>
            <a:picLocks noChangeAspect="1"/>
          </p:cNvPicPr>
          <p:nvPr userDrawn="1">
            <p:custDataLst>
              <p:tags r:id="rId9"/>
            </p:custDataLst>
          </p:nvPr>
        </p:nvPicPr>
        <p:blipFill rotWithShape="1">
          <a:blip r:embed="rId10"/>
          <a:srcRect/>
          <a:stretch>
            <a:fillRect/>
          </a:stretch>
        </p:blipFill>
        <p:spPr>
          <a:xfrm>
            <a:off x="11118326" y="173813"/>
            <a:ext cx="939297" cy="1165387"/>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9"/>
            </p:custDataLst>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pic>
        <p:nvPicPr>
          <p:cNvPr id="12" name="图片 11"/>
          <p:cNvPicPr>
            <a:picLocks noChangeAspect="1"/>
          </p:cNvPicPr>
          <p:nvPr userDrawn="1">
            <p:custDataLst>
              <p:tags r:id="rId11"/>
            </p:custDataLst>
          </p:nvPr>
        </p:nvPicPr>
        <p:blipFill rotWithShape="1">
          <a:blip r:embed="rId12"/>
          <a:srcRect/>
          <a:stretch>
            <a:fillRect/>
          </a:stretch>
        </p:blipFill>
        <p:spPr>
          <a:xfrm>
            <a:off x="11082950" y="5444341"/>
            <a:ext cx="1054100" cy="1307823"/>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922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hasCustomPrompt="1"/>
            <p:custDataLst>
              <p:tags r:id="rId3"/>
            </p:custDataLst>
          </p:nvPr>
        </p:nvSpPr>
        <p:spPr>
          <a:xfrm>
            <a:off x="1522800" y="1339200"/>
            <a:ext cx="9144000" cy="2386800"/>
          </a:xfrm>
        </p:spPr>
        <p:txBody>
          <a:bodyPr anchor="b"/>
          <a:lstStyle>
            <a:lvl1pPr algn="ctr">
              <a:defRPr sz="60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pic>
        <p:nvPicPr>
          <p:cNvPr id="8" name="图片 7"/>
          <p:cNvPicPr>
            <a:picLocks noChangeAspect="1"/>
          </p:cNvPicPr>
          <p:nvPr userDrawn="1">
            <p:custDataLst>
              <p:tags r:id="rId8"/>
            </p:custDataLst>
          </p:nvPr>
        </p:nvPicPr>
        <p:blipFill rotWithShape="1">
          <a:blip r:embed="rId9"/>
          <a:srcRect/>
          <a:stretch>
            <a:fillRect/>
          </a:stretch>
        </p:blipFill>
        <p:spPr>
          <a:xfrm>
            <a:off x="10007600" y="4054677"/>
            <a:ext cx="2184400" cy="2710188"/>
          </a:xfrm>
          <a:prstGeom prst="rect">
            <a:avLst/>
          </a:prstGeom>
        </p:spPr>
      </p:pic>
      <p:grpSp>
        <p:nvGrpSpPr>
          <p:cNvPr id="9" name="组合 8"/>
          <p:cNvGrpSpPr/>
          <p:nvPr userDrawn="1">
            <p:custDataLst>
              <p:tags r:id="rId10"/>
            </p:custDataLst>
          </p:nvPr>
        </p:nvGrpSpPr>
        <p:grpSpPr>
          <a:xfrm>
            <a:off x="448194" y="-40097"/>
            <a:ext cx="1480278" cy="2758593"/>
            <a:chOff x="448194" y="-40097"/>
            <a:chExt cx="1480278" cy="2758593"/>
          </a:xfrm>
        </p:grpSpPr>
        <p:pic>
          <p:nvPicPr>
            <p:cNvPr id="11" name="图片 10"/>
            <p:cNvPicPr>
              <a:picLocks noChangeAspect="1"/>
            </p:cNvPicPr>
            <p:nvPr>
              <p:custDataLst>
                <p:tags r:id="rId11"/>
              </p:custDataLst>
            </p:nvPr>
          </p:nvPicPr>
          <p:blipFill rotWithShape="1">
            <a:blip r:embed="rId12"/>
            <a:srcRect/>
            <a:stretch>
              <a:fillRect/>
            </a:stretch>
          </p:blipFill>
          <p:spPr>
            <a:xfrm>
              <a:off x="448194" y="-40097"/>
              <a:ext cx="948805" cy="2758593"/>
            </a:xfrm>
            <a:prstGeom prst="rect">
              <a:avLst/>
            </a:prstGeom>
          </p:spPr>
        </p:pic>
        <p:pic>
          <p:nvPicPr>
            <p:cNvPr id="12" name="图片 11"/>
            <p:cNvPicPr>
              <a:picLocks noChangeAspect="1"/>
            </p:cNvPicPr>
            <p:nvPr>
              <p:custDataLst>
                <p:tags r:id="rId13"/>
              </p:custDataLst>
            </p:nvPr>
          </p:nvPicPr>
          <p:blipFill rotWithShape="1">
            <a:blip r:embed="rId14"/>
            <a:srcRect/>
            <a:stretch>
              <a:fillRect/>
            </a:stretch>
          </p:blipFill>
          <p:spPr>
            <a:xfrm>
              <a:off x="1358899" y="604123"/>
              <a:ext cx="569573" cy="1656000"/>
            </a:xfrm>
            <a:prstGeom prst="rect">
              <a:avLst/>
            </a:prstGeom>
          </p:spPr>
        </p:pic>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lumMod val="95000"/>
          </a:schemeClr>
        </a:solidFill>
        <a:effectLst/>
      </p:bgPr>
    </p:bg>
    <p:spTree>
      <p:nvGrpSpPr>
        <p:cNvPr id="1" name=""/>
        <p:cNvGrpSpPr/>
        <p:nvPr/>
      </p:nvGrpSpPr>
      <p:grpSpPr>
        <a:xfrm>
          <a:off x="0" y="0"/>
          <a:ext cx="0" cy="0"/>
          <a:chOff x="0" y="0"/>
          <a:chExt cx="0" cy="0"/>
        </a:xfrm>
      </p:grpSpPr>
      <p:sp>
        <p:nvSpPr>
          <p:cNvPr id="7" name="矩形 6"/>
          <p:cNvSpPr/>
          <p:nvPr userDrawn="1">
            <p:custDataLst>
              <p:tags r:id="rId2"/>
            </p:custDataLst>
          </p:nvPr>
        </p:nvSpPr>
        <p:spPr>
          <a:xfrm rot="16200000">
            <a:off x="5744845" y="417830"/>
            <a:ext cx="680085" cy="12217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p:nvPr userDrawn="1">
            <p:custDataLst>
              <p:tags r:id="rId3"/>
            </p:custDataLst>
          </p:nvPr>
        </p:nvCxnSpPr>
        <p:spPr>
          <a:xfrm>
            <a:off x="1212849" y="4405312"/>
            <a:ext cx="4606925"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userDrawn="1">
            <p:custDataLst>
              <p:tags r:id="rId4"/>
            </p:custDataLst>
          </p:nvPr>
        </p:nvCxnSpPr>
        <p:spPr>
          <a:xfrm>
            <a:off x="1212849" y="2952432"/>
            <a:ext cx="4606925"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userDrawn="1">
            <p:custDataLst>
              <p:tags r:id="rId5"/>
            </p:custDataLst>
          </p:nvPr>
        </p:nvPicPr>
        <p:blipFill rotWithShape="1">
          <a:blip r:embed="rId6"/>
          <a:srcRect/>
          <a:stretch>
            <a:fillRect/>
          </a:stretch>
        </p:blipFill>
        <p:spPr>
          <a:xfrm>
            <a:off x="6748933" y="0"/>
            <a:ext cx="5112232" cy="6342752"/>
          </a:xfrm>
          <a:prstGeom prst="rect">
            <a:avLst/>
          </a:prstGeom>
        </p:spPr>
      </p:pic>
      <p:sp>
        <p:nvSpPr>
          <p:cNvPr id="2" name="标题 1"/>
          <p:cNvSpPr>
            <a:spLocks noGrp="1"/>
          </p:cNvSpPr>
          <p:nvPr>
            <p:ph type="ctrTitle" hasCustomPrompt="1"/>
            <p:custDataLst>
              <p:tags r:id="rId7"/>
            </p:custDataLst>
          </p:nvPr>
        </p:nvSpPr>
        <p:spPr>
          <a:xfrm>
            <a:off x="1138554" y="3193093"/>
            <a:ext cx="4031615" cy="1015365"/>
          </a:xfrm>
        </p:spPr>
        <p:txBody>
          <a:bodyPr lIns="90000" tIns="46800" rIns="90000" bIns="46800" anchor="ctr" anchorCtr="0">
            <a:normAutofit/>
          </a:bodyPr>
          <a:lstStyle>
            <a:lvl1pPr algn="l">
              <a:defRPr sz="5400" b="0" spc="600" baseline="0">
                <a:solidFill>
                  <a:schemeClr val="accent1"/>
                </a:solidFill>
                <a:effectLst/>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8"/>
            </p:custDataLst>
          </p:nvPr>
        </p:nvSpPr>
        <p:spPr>
          <a:xfrm>
            <a:off x="1134745" y="4609465"/>
            <a:ext cx="2188845" cy="376555"/>
          </a:xfrm>
        </p:spPr>
        <p:txBody>
          <a:bodyPr lIns="90000" tIns="46800" rIns="90000" bIns="46800" anchor="ctr" anchorCtr="0">
            <a:normAutofit/>
          </a:bodyPr>
          <a:lstStyle>
            <a:lvl1pPr marL="0" indent="0" algn="l" eaLnBrk="1" fontAlgn="auto" latinLnBrk="0" hangingPunct="1">
              <a:lnSpc>
                <a:spcPct val="100000"/>
              </a:lnSpc>
              <a:buNone/>
              <a:defRPr sz="2000" u="none" strike="noStrike" kern="1200" cap="none" spc="200" normalizeH="0" baseline="0">
                <a:solidFill>
                  <a:schemeClr val="accent1"/>
                </a:solidFill>
                <a:uFillTx/>
                <a:latin typeface="Arial" panose="020B0604020202020204" pitchFamily="34" charset="0"/>
                <a:ea typeface="微软雅黑" panose="020B050302020402020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编辑副标题</a:t>
            </a:r>
            <a:endParaRPr lang="zh-CN" altLang="en-US" dirty="0"/>
          </a:p>
        </p:txBody>
      </p:sp>
      <p:sp>
        <p:nvSpPr>
          <p:cNvPr id="16" name="日期占位符 15"/>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0"/>
            </p:custDataLst>
          </p:nvPr>
        </p:nvSpPr>
        <p:spPr/>
        <p:txBody>
          <a:bodyPr/>
          <a:lstStyle/>
          <a:p>
            <a:endParaRPr lang="zh-CN" altLang="en-US" dirty="0"/>
          </a:p>
        </p:txBody>
      </p:sp>
      <p:sp>
        <p:nvSpPr>
          <p:cNvPr id="18" name="灯片编号占位符 17"/>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2"/>
            </p:custDataLst>
          </p:nvPr>
        </p:nvSpPr>
        <p:spPr>
          <a:xfrm>
            <a:off x="1138555" y="5030470"/>
            <a:ext cx="2188845" cy="376555"/>
          </a:xfrm>
        </p:spPr>
        <p:txBody>
          <a:bodyPr lIns="90000" tIns="46800" rIns="90000" bIns="46800" anchor="ctr" anchorCtr="0">
            <a:normAutofit/>
          </a:bodyPr>
          <a:lstStyle>
            <a:lvl1pPr marL="0" indent="0">
              <a:buNone/>
              <a:defRPr sz="2000" baseline="0">
                <a:solidFill>
                  <a:schemeClr val="accent1"/>
                </a:solidFill>
                <a:latin typeface="Arial" panose="020B0604020202020204" pitchFamily="34" charset="0"/>
                <a:ea typeface="微软雅黑" panose="020B0503020204020204" charset="-122"/>
              </a:defRPr>
            </a:lvl1pPr>
          </a:lstStyle>
          <a:p>
            <a:pPr lvl="0"/>
            <a:r>
              <a:rPr lang="zh-CN" altLang="en-US" dirty="0"/>
              <a:t>编辑文本</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lumMod val="95000"/>
          </a:schemeClr>
        </a:solidFill>
        <a:effectLst/>
      </p:bgPr>
    </p:bg>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12956" y="0"/>
            <a:ext cx="67991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userDrawn="1">
            <p:custDataLst>
              <p:tags r:id="rId3"/>
            </p:custDataLst>
          </p:nvPr>
        </p:nvGrpSpPr>
        <p:grpSpPr>
          <a:xfrm>
            <a:off x="231729" y="387530"/>
            <a:ext cx="190546" cy="167277"/>
            <a:chOff x="184621" y="345917"/>
            <a:chExt cx="284762" cy="249990"/>
          </a:xfrm>
          <a:solidFill>
            <a:schemeClr val="bg1"/>
          </a:solidFill>
        </p:grpSpPr>
        <p:sp>
          <p:nvSpPr>
            <p:cNvPr id="9" name="矩形 8"/>
            <p:cNvSpPr/>
            <p:nvPr>
              <p:custDataLst>
                <p:tags r:id="rId4"/>
              </p:custDataLst>
            </p:nvPr>
          </p:nvSpPr>
          <p:spPr>
            <a:xfrm>
              <a:off x="184621" y="345917"/>
              <a:ext cx="284762" cy="43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custDataLst>
                <p:tags r:id="rId5"/>
              </p:custDataLst>
            </p:nvPr>
          </p:nvSpPr>
          <p:spPr>
            <a:xfrm>
              <a:off x="184621" y="449391"/>
              <a:ext cx="284762" cy="43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custDataLst>
                <p:tags r:id="rId6"/>
              </p:custDataLst>
            </p:nvPr>
          </p:nvSpPr>
          <p:spPr>
            <a:xfrm>
              <a:off x="184621" y="552866"/>
              <a:ext cx="284762" cy="43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2" name="直接连接符 11"/>
          <p:cNvCxnSpPr/>
          <p:nvPr userDrawn="1">
            <p:custDataLst>
              <p:tags r:id="rId7"/>
            </p:custDataLst>
          </p:nvPr>
        </p:nvCxnSpPr>
        <p:spPr>
          <a:xfrm>
            <a:off x="2802467" y="3854270"/>
            <a:ext cx="9389533" cy="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hasCustomPrompt="1"/>
            <p:custDataLst>
              <p:tags r:id="rId8"/>
            </p:custDataLst>
          </p:nvPr>
        </p:nvSpPr>
        <p:spPr>
          <a:xfrm>
            <a:off x="2679108" y="3930470"/>
            <a:ext cx="5931491" cy="969220"/>
          </a:xfrm>
        </p:spPr>
        <p:txBody>
          <a:bodyPr lIns="90000" tIns="46800" rIns="90000" bIns="46800" anchor="ctr" anchorCtr="0">
            <a:normAutofit/>
          </a:bodyPr>
          <a:lstStyle>
            <a:lvl1pPr>
              <a:defRPr sz="4800" b="0" u="none" strike="noStrike" kern="1200" cap="none" spc="300" normalizeH="0" baseline="0">
                <a:solidFill>
                  <a:schemeClr val="accent1"/>
                </a:solidFill>
                <a:effectLst/>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9"/>
            </p:custDataLst>
          </p:nvPr>
        </p:nvSpPr>
        <p:spPr>
          <a:xfrm>
            <a:off x="2679108" y="4983413"/>
            <a:ext cx="5931492" cy="603248"/>
          </a:xfrm>
        </p:spPr>
        <p:txBody>
          <a:bodyPr lIns="90000" tIns="0" rIns="90000" bIns="46800" anchor="t" anchorCtr="0">
            <a:normAutofit/>
          </a:bodyPr>
          <a:lstStyle>
            <a:lvl1pPr marL="0" indent="0" eaLnBrk="1" fontAlgn="auto" latinLnBrk="0" hangingPunct="1">
              <a:buNone/>
              <a:defRPr kumimoji="0" lang="zh-CN" altLang="en-US" sz="1700" b="0" i="0" u="none" strike="noStrike" kern="1200" cap="none" spc="150" normalizeH="0" baseline="0" noProof="1">
                <a:solidFill>
                  <a:schemeClr val="accent1"/>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lstStyle/>
          <a:p>
            <a:endParaRPr lang="zh-CN" altLang="en-US"/>
          </a:p>
        </p:txBody>
      </p:sp>
      <p:sp>
        <p:nvSpPr>
          <p:cNvPr id="6" name="灯片编号占位符 5"/>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lIns="90000" tIns="46800" rIns="90000" bIns="46800">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sz="1600" baseline="0">
                <a:solidFill>
                  <a:schemeClr val="tx1">
                    <a:lumMod val="85000"/>
                    <a:lumOff val="15000"/>
                  </a:schemeClr>
                </a:solidFill>
                <a:latin typeface="Arial" panose="020B0604020202020204" pitchFamily="34" charset="0"/>
                <a:ea typeface="微软雅黑" panose="020B0503020204020204" charset="-122"/>
              </a:defRPr>
            </a:lvl2pPr>
            <a:lvl3pPr>
              <a:defRPr sz="1600" baseline="0">
                <a:solidFill>
                  <a:schemeClr val="tx1">
                    <a:lumMod val="85000"/>
                    <a:lumOff val="15000"/>
                  </a:schemeClr>
                </a:solidFill>
                <a:latin typeface="Arial" panose="020B0604020202020204" pitchFamily="34" charset="0"/>
                <a:ea typeface="微软雅黑" panose="020B0503020204020204" charset="-122"/>
              </a:defRPr>
            </a:lvl3pPr>
            <a:lvl4pPr>
              <a:defRPr sz="1600" baseline="0">
                <a:solidFill>
                  <a:schemeClr val="tx1">
                    <a:lumMod val="85000"/>
                    <a:lumOff val="15000"/>
                  </a:schemeClr>
                </a:solidFill>
                <a:latin typeface="Arial" panose="020B0604020202020204" pitchFamily="34" charset="0"/>
                <a:ea typeface="微软雅黑" panose="020B0503020204020204" charset="-122"/>
              </a:defRPr>
            </a:lvl4pPr>
            <a:lvl5pPr>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90000" tIns="46800" rIns="90000" bIns="468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90000" tIns="46800" rIns="90000" bIns="468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lumMod val="95000"/>
          </a:schemeClr>
        </a:solidFill>
        <a:effectLst/>
      </p:bgPr>
    </p:bg>
    <p:spTree>
      <p:nvGrpSpPr>
        <p:cNvPr id="1" name=""/>
        <p:cNvGrpSpPr/>
        <p:nvPr/>
      </p:nvGrpSpPr>
      <p:grpSpPr>
        <a:xfrm>
          <a:off x="0" y="0"/>
          <a:ext cx="0" cy="0"/>
          <a:chOff x="0" y="0"/>
          <a:chExt cx="0" cy="0"/>
        </a:xfrm>
      </p:grpSpPr>
      <p:sp>
        <p:nvSpPr>
          <p:cNvPr id="6" name="矩形 5"/>
          <p:cNvSpPr/>
          <p:nvPr userDrawn="1">
            <p:custDataLst>
              <p:tags r:id="rId2"/>
            </p:custDataLst>
          </p:nvPr>
        </p:nvSpPr>
        <p:spPr>
          <a:xfrm>
            <a:off x="-12956" y="0"/>
            <a:ext cx="67991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p:cNvGrpSpPr/>
          <p:nvPr userDrawn="1">
            <p:custDataLst>
              <p:tags r:id="rId3"/>
            </p:custDataLst>
          </p:nvPr>
        </p:nvGrpSpPr>
        <p:grpSpPr>
          <a:xfrm>
            <a:off x="231729" y="387530"/>
            <a:ext cx="190546" cy="167277"/>
            <a:chOff x="184621" y="345917"/>
            <a:chExt cx="284762" cy="249990"/>
          </a:xfrm>
          <a:solidFill>
            <a:schemeClr val="bg1"/>
          </a:solidFill>
        </p:grpSpPr>
        <p:sp>
          <p:nvSpPr>
            <p:cNvPr id="8" name="矩形 7"/>
            <p:cNvSpPr/>
            <p:nvPr>
              <p:custDataLst>
                <p:tags r:id="rId4"/>
              </p:custDataLst>
            </p:nvPr>
          </p:nvSpPr>
          <p:spPr>
            <a:xfrm>
              <a:off x="184621" y="345917"/>
              <a:ext cx="284762" cy="43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custDataLst>
                <p:tags r:id="rId5"/>
              </p:custDataLst>
            </p:nvPr>
          </p:nvSpPr>
          <p:spPr>
            <a:xfrm>
              <a:off x="184621" y="449391"/>
              <a:ext cx="284762" cy="43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custDataLst>
                <p:tags r:id="rId6"/>
              </p:custDataLst>
            </p:nvPr>
          </p:nvSpPr>
          <p:spPr>
            <a:xfrm>
              <a:off x="184621" y="552866"/>
              <a:ext cx="284762" cy="43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7"/>
            </p:custDataLst>
          </p:nvPr>
        </p:nvSpPr>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lumMod val="95000"/>
          </a:schemeClr>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lumMod val="95000"/>
          </a:schemeClr>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lIns="90000" tIns="46800" rIns="90000" bIns="46800">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lumMod val="95000"/>
          </a:schemeClr>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lIns="90000" tIns="46800" rIns="90000" bIns="46800">
            <a:normAutofit/>
          </a:bodyPr>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lumMod val="95000"/>
          </a:schemeClr>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baseline="0">
                <a:solidFill>
                  <a:schemeClr val="tx1">
                    <a:lumMod val="85000"/>
                    <a:lumOff val="15000"/>
                  </a:schemeClr>
                </a:solidFill>
              </a:defRPr>
            </a:lvl1pPr>
            <a:lvl2pPr>
              <a:defRPr baseline="0">
                <a:solidFill>
                  <a:schemeClr val="tx1">
                    <a:lumMod val="85000"/>
                    <a:lumOff val="15000"/>
                  </a:schemeClr>
                </a:solidFill>
              </a:defRPr>
            </a:lvl2pPr>
            <a:lvl3pPr>
              <a:defRPr baseline="0">
                <a:solidFill>
                  <a:schemeClr val="tx1">
                    <a:lumMod val="85000"/>
                    <a:lumOff val="15000"/>
                  </a:schemeClr>
                </a:solidFill>
              </a:defRPr>
            </a:lvl3pPr>
            <a:lvl4pPr>
              <a:defRPr baseline="0">
                <a:solidFill>
                  <a:schemeClr val="tx1">
                    <a:lumMod val="85000"/>
                    <a:lumOff val="15000"/>
                  </a:schemeClr>
                </a:solidFill>
              </a:defRPr>
            </a:lvl4pPr>
            <a:lvl5pPr>
              <a:defRPr baseline="0">
                <a:solidFill>
                  <a:schemeClr val="tx1">
                    <a:lumMod val="85000"/>
                    <a:lumOff val="1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lumMod val="95000"/>
          </a:schemeClr>
        </a:solidFill>
        <a:effectLst/>
      </p:bgPr>
    </p:bg>
    <p:spTree>
      <p:nvGrpSpPr>
        <p:cNvPr id="1" name=""/>
        <p:cNvGrpSpPr/>
        <p:nvPr/>
      </p:nvGrpSpPr>
      <p:grpSpPr>
        <a:xfrm>
          <a:off x="0" y="0"/>
          <a:ext cx="0" cy="0"/>
          <a:chOff x="0" y="0"/>
          <a:chExt cx="0" cy="0"/>
        </a:xfrm>
      </p:grpSpPr>
      <p:sp>
        <p:nvSpPr>
          <p:cNvPr id="6" name="矩形 5"/>
          <p:cNvSpPr/>
          <p:nvPr userDrawn="1">
            <p:custDataLst>
              <p:tags r:id="rId2"/>
            </p:custDataLst>
          </p:nvPr>
        </p:nvSpPr>
        <p:spPr>
          <a:xfrm>
            <a:off x="-12956" y="0"/>
            <a:ext cx="67991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p:cNvGrpSpPr/>
          <p:nvPr userDrawn="1">
            <p:custDataLst>
              <p:tags r:id="rId3"/>
            </p:custDataLst>
          </p:nvPr>
        </p:nvGrpSpPr>
        <p:grpSpPr>
          <a:xfrm>
            <a:off x="231729" y="387530"/>
            <a:ext cx="190546" cy="167277"/>
            <a:chOff x="184621" y="345917"/>
            <a:chExt cx="284762" cy="249990"/>
          </a:xfrm>
          <a:solidFill>
            <a:schemeClr val="bg1"/>
          </a:solidFill>
        </p:grpSpPr>
        <p:sp>
          <p:nvSpPr>
            <p:cNvPr id="8" name="矩形 7"/>
            <p:cNvSpPr/>
            <p:nvPr>
              <p:custDataLst>
                <p:tags r:id="rId4"/>
              </p:custDataLst>
            </p:nvPr>
          </p:nvSpPr>
          <p:spPr>
            <a:xfrm>
              <a:off x="184621" y="345917"/>
              <a:ext cx="284762" cy="43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custDataLst>
                <p:tags r:id="rId5"/>
              </p:custDataLst>
            </p:nvPr>
          </p:nvSpPr>
          <p:spPr>
            <a:xfrm>
              <a:off x="184621" y="449391"/>
              <a:ext cx="284762" cy="43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custDataLst>
                <p:tags r:id="rId6"/>
              </p:custDataLst>
            </p:nvPr>
          </p:nvSpPr>
          <p:spPr>
            <a:xfrm>
              <a:off x="184621" y="552866"/>
              <a:ext cx="284762" cy="43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1" name="直接连接符 10"/>
          <p:cNvCxnSpPr/>
          <p:nvPr userDrawn="1">
            <p:custDataLst>
              <p:tags r:id="rId7"/>
            </p:custDataLst>
          </p:nvPr>
        </p:nvCxnSpPr>
        <p:spPr>
          <a:xfrm>
            <a:off x="1865447" y="3678221"/>
            <a:ext cx="5594350" cy="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11"/>
            </p:custDataLst>
          </p:nvPr>
        </p:nvSpPr>
        <p:spPr>
          <a:xfrm>
            <a:off x="1822517" y="2400173"/>
            <a:ext cx="5728469" cy="1172187"/>
          </a:xfrm>
        </p:spPr>
        <p:txBody>
          <a:bodyPr vert="horz" lIns="90000" tIns="46800" rIns="90000" bIns="0" rtlCol="0" anchor="b" anchorCtr="0">
            <a:normAutofit/>
          </a:bodyPr>
          <a:lstStyle>
            <a:lvl1pPr marL="0" marR="0" algn="l" defTabSz="914400" rtl="0" eaLnBrk="1" fontAlgn="auto" latinLnBrk="0" hangingPunct="1">
              <a:lnSpc>
                <a:spcPct val="100000"/>
              </a:lnSpc>
              <a:buNone/>
              <a:defRPr kumimoji="0" lang="zh-CN" altLang="en-US" sz="6000" b="0" i="0" u="none" strike="noStrike" kern="1200" cap="none" spc="600" normalizeH="0" baseline="0" noProof="1" dirty="0">
                <a:solidFill>
                  <a:schemeClr val="accent1"/>
                </a:solidFill>
                <a:effectLst/>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15" name="文本占位符 14"/>
          <p:cNvSpPr>
            <a:spLocks noGrp="1"/>
          </p:cNvSpPr>
          <p:nvPr>
            <p:ph type="body" sz="quarter" idx="13" hasCustomPrompt="1"/>
            <p:custDataLst>
              <p:tags r:id="rId12"/>
            </p:custDataLst>
          </p:nvPr>
        </p:nvSpPr>
        <p:spPr>
          <a:xfrm>
            <a:off x="1815483" y="3784083"/>
            <a:ext cx="5735503" cy="478970"/>
          </a:xfrm>
        </p:spPr>
        <p:txBody>
          <a:bodyPr lIns="90000" tIns="0" rIns="90000" bIns="46800">
            <a:normAutofit/>
          </a:bodyPr>
          <a:lstStyle>
            <a:lvl1pPr marL="0" indent="0">
              <a:buNone/>
              <a:defRPr sz="2000" baseline="0">
                <a:solidFill>
                  <a:schemeClr val="accent1"/>
                </a:solidFill>
                <a:latin typeface="Arial" panose="020B0604020202020204" pitchFamily="34" charset="0"/>
                <a:ea typeface="微软雅黑" panose="020B0503020204020204" charset="-122"/>
              </a:defRPr>
            </a:lvl1pPr>
          </a:lstStyle>
          <a:p>
            <a:pPr lvl="0"/>
            <a:r>
              <a:rPr lang="zh-CN" altLang="en-US" dirty="0"/>
              <a:t>单击此处编辑文本</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lumMod val="95000"/>
          </a:schemeClr>
        </a:solidFill>
        <a:effectLst/>
      </p:bgPr>
    </p:bg>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12956" y="0"/>
            <a:ext cx="67991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userDrawn="1">
            <p:custDataLst>
              <p:tags r:id="rId3"/>
            </p:custDataLst>
          </p:nvPr>
        </p:nvGrpSpPr>
        <p:grpSpPr>
          <a:xfrm>
            <a:off x="231729" y="387530"/>
            <a:ext cx="190546" cy="167277"/>
            <a:chOff x="184621" y="345917"/>
            <a:chExt cx="284762" cy="249990"/>
          </a:xfrm>
          <a:solidFill>
            <a:schemeClr val="bg1"/>
          </a:solidFill>
        </p:grpSpPr>
        <p:sp>
          <p:nvSpPr>
            <p:cNvPr id="9" name="矩形 8"/>
            <p:cNvSpPr/>
            <p:nvPr>
              <p:custDataLst>
                <p:tags r:id="rId4"/>
              </p:custDataLst>
            </p:nvPr>
          </p:nvSpPr>
          <p:spPr>
            <a:xfrm>
              <a:off x="184621" y="345917"/>
              <a:ext cx="284762" cy="43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custDataLst>
                <p:tags r:id="rId5"/>
              </p:custDataLst>
            </p:nvPr>
          </p:nvSpPr>
          <p:spPr>
            <a:xfrm>
              <a:off x="184621" y="449391"/>
              <a:ext cx="284762" cy="43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custDataLst>
                <p:tags r:id="rId6"/>
              </p:custDataLst>
            </p:nvPr>
          </p:nvSpPr>
          <p:spPr>
            <a:xfrm>
              <a:off x="184621" y="552866"/>
              <a:ext cx="284762" cy="43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2" name="直接连接符 11"/>
          <p:cNvCxnSpPr/>
          <p:nvPr userDrawn="1">
            <p:custDataLst>
              <p:tags r:id="rId7"/>
            </p:custDataLst>
          </p:nvPr>
        </p:nvCxnSpPr>
        <p:spPr>
          <a:xfrm>
            <a:off x="2802467" y="3854270"/>
            <a:ext cx="9389533" cy="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hasCustomPrompt="1"/>
            <p:custDataLst>
              <p:tags r:id="rId8"/>
            </p:custDataLst>
          </p:nvPr>
        </p:nvSpPr>
        <p:spPr>
          <a:xfrm>
            <a:off x="2679108" y="3930470"/>
            <a:ext cx="5931491" cy="969220"/>
          </a:xfrm>
        </p:spPr>
        <p:txBody>
          <a:bodyPr lIns="90000" tIns="46800" rIns="90000" bIns="46800" anchor="ctr" anchorCtr="0">
            <a:normAutofit/>
          </a:bodyPr>
          <a:lstStyle>
            <a:lvl1pPr>
              <a:defRPr sz="4800" b="0" u="none" strike="noStrike" kern="1200" cap="none" spc="300" normalizeH="0" baseline="0">
                <a:solidFill>
                  <a:schemeClr val="accent1"/>
                </a:solidFill>
                <a:effectLst/>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9"/>
            </p:custDataLst>
          </p:nvPr>
        </p:nvSpPr>
        <p:spPr>
          <a:xfrm>
            <a:off x="2679108" y="4983413"/>
            <a:ext cx="5931492" cy="603248"/>
          </a:xfrm>
        </p:spPr>
        <p:txBody>
          <a:bodyPr lIns="90000" tIns="0" rIns="90000" bIns="46800" anchor="t" anchorCtr="0">
            <a:normAutofit/>
          </a:bodyPr>
          <a:lstStyle>
            <a:lvl1pPr marL="0" indent="0" eaLnBrk="1" fontAlgn="auto" latinLnBrk="0" hangingPunct="1">
              <a:buNone/>
              <a:defRPr kumimoji="0" lang="zh-CN" altLang="en-US" sz="1700" b="0" i="0" u="none" strike="noStrike" kern="1200" cap="none" spc="150" normalizeH="0" baseline="0" noProof="1">
                <a:solidFill>
                  <a:schemeClr val="accent1"/>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lstStyle/>
          <a:p>
            <a:endParaRPr lang="zh-CN" altLang="en-US"/>
          </a:p>
        </p:txBody>
      </p:sp>
      <p:sp>
        <p:nvSpPr>
          <p:cNvPr id="6" name="灯片编号占位符 5"/>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dirty="0"/>
          </a:p>
        </p:txBody>
      </p:sp>
      <p:pic>
        <p:nvPicPr>
          <p:cNvPr id="6" name="图片 5"/>
          <p:cNvPicPr>
            <a:picLocks noChangeAspect="1"/>
          </p:cNvPicPr>
          <p:nvPr userDrawn="1">
            <p:custDataLst>
              <p:tags r:id="rId6"/>
            </p:custDataLst>
          </p:nvPr>
        </p:nvPicPr>
        <p:blipFill rotWithShape="1">
          <a:blip r:embed="rId7"/>
          <a:srcRect/>
          <a:stretch>
            <a:fillRect/>
          </a:stretch>
        </p:blipFill>
        <p:spPr>
          <a:xfrm>
            <a:off x="11342915" y="5783066"/>
            <a:ext cx="746850" cy="926618"/>
          </a:xfrm>
          <a:prstGeom prst="rect">
            <a:avLst/>
          </a:prstGeom>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800" y="304200"/>
            <a:ext cx="11606400" cy="624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3"/>
            </p:custDataLst>
          </p:nvPr>
        </p:nvSpPr>
        <p:spPr>
          <a:xfrm>
            <a:off x="1281600" y="1249200"/>
            <a:ext cx="9626400" cy="723600"/>
          </a:xfrm>
        </p:spPr>
        <p:txBody>
          <a:bodyPr anchor="ctr"/>
          <a:lstStyle>
            <a:lvl1pPr>
              <a:defRPr sz="3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4"/>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pic>
        <p:nvPicPr>
          <p:cNvPr id="9" name="图片 8"/>
          <p:cNvPicPr>
            <a:picLocks noChangeAspect="1"/>
          </p:cNvPicPr>
          <p:nvPr userDrawn="1">
            <p:custDataLst>
              <p:tags r:id="rId8"/>
            </p:custDataLst>
          </p:nvPr>
        </p:nvPicPr>
        <p:blipFill rotWithShape="1">
          <a:blip r:embed="rId9"/>
          <a:srcRect/>
          <a:stretch>
            <a:fillRect/>
          </a:stretch>
        </p:blipFill>
        <p:spPr>
          <a:xfrm>
            <a:off x="10813778" y="5054903"/>
            <a:ext cx="1378222" cy="1709962"/>
          </a:xfrm>
          <a:prstGeom prst="rect">
            <a:avLst/>
          </a:prstGeom>
        </p:spPr>
      </p:pic>
      <p:pic>
        <p:nvPicPr>
          <p:cNvPr id="10" name="图片 9"/>
          <p:cNvPicPr>
            <a:picLocks noChangeAspect="1"/>
          </p:cNvPicPr>
          <p:nvPr userDrawn="1">
            <p:custDataLst>
              <p:tags r:id="rId10"/>
            </p:custDataLst>
          </p:nvPr>
        </p:nvPicPr>
        <p:blipFill rotWithShape="1">
          <a:blip r:embed="rId11"/>
          <a:srcRect/>
          <a:stretch>
            <a:fillRect/>
          </a:stretch>
        </p:blipFill>
        <p:spPr>
          <a:xfrm>
            <a:off x="227240" y="88600"/>
            <a:ext cx="477610" cy="1388622"/>
          </a:xfrm>
          <a:prstGeom prst="rect">
            <a:avLst/>
          </a:prstGeom>
        </p:spPr>
      </p:pic>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2" name="标题 1"/>
          <p:cNvSpPr>
            <a:spLocks noGrp="1"/>
          </p:cNvSpPr>
          <p:nvPr>
            <p:ph type="title" hasCustomPrompt="1"/>
            <p:custDataLst>
              <p:tags r:id="rId3"/>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5101200" y="769938"/>
            <a:ext cx="6480000" cy="508793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pic>
        <p:nvPicPr>
          <p:cNvPr id="10" name="图片 9"/>
          <p:cNvPicPr>
            <a:picLocks noChangeAspect="1"/>
          </p:cNvPicPr>
          <p:nvPr userDrawn="1">
            <p:custDataLst>
              <p:tags r:id="rId9"/>
            </p:custDataLst>
          </p:nvPr>
        </p:nvPicPr>
        <p:blipFill rotWithShape="1">
          <a:blip r:embed="rId10"/>
          <a:srcRect/>
          <a:stretch>
            <a:fillRect/>
          </a:stretch>
        </p:blipFill>
        <p:spPr>
          <a:xfrm>
            <a:off x="371995" y="5393289"/>
            <a:ext cx="477610" cy="1388622"/>
          </a:xfrm>
          <a:prstGeom prst="rect">
            <a:avLst/>
          </a:prstGeom>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8"/>
            </p:custDataLst>
          </p:nvPr>
        </p:nvSpPr>
        <p:spPr>
          <a:xfrm>
            <a:off x="612775" y="2808000"/>
            <a:ext cx="10965600" cy="34308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pic>
        <p:nvPicPr>
          <p:cNvPr id="11" name="图片 10"/>
          <p:cNvPicPr>
            <a:picLocks noChangeAspect="1"/>
          </p:cNvPicPr>
          <p:nvPr userDrawn="1">
            <p:custDataLst>
              <p:tags r:id="rId9"/>
            </p:custDataLst>
          </p:nvPr>
        </p:nvPicPr>
        <p:blipFill rotWithShape="1">
          <a:blip r:embed="rId10"/>
          <a:srcRect/>
          <a:stretch>
            <a:fillRect/>
          </a:stretch>
        </p:blipFill>
        <p:spPr>
          <a:xfrm>
            <a:off x="11118326" y="173813"/>
            <a:ext cx="939297" cy="1165387"/>
          </a:xfrm>
          <a:prstGeom prst="rect">
            <a:avLst/>
          </a:prstGeom>
        </p:spPr>
      </p:pic>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604837" y="1681200"/>
            <a:ext cx="10990800" cy="3211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8"/>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pic>
        <p:nvPicPr>
          <p:cNvPr id="10" name="图片 9"/>
          <p:cNvPicPr>
            <a:picLocks noChangeAspect="1"/>
          </p:cNvPicPr>
          <p:nvPr userDrawn="1">
            <p:custDataLst>
              <p:tags r:id="rId9"/>
            </p:custDataLst>
          </p:nvPr>
        </p:nvPicPr>
        <p:blipFill rotWithShape="1">
          <a:blip r:embed="rId10"/>
          <a:srcRect/>
          <a:stretch>
            <a:fillRect/>
          </a:stretch>
        </p:blipFill>
        <p:spPr>
          <a:xfrm>
            <a:off x="11118326" y="173813"/>
            <a:ext cx="939297" cy="1165387"/>
          </a:xfrm>
          <a:prstGeom prst="rect">
            <a:avLst/>
          </a:prstGeom>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9"/>
            </p:custDataLst>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pic>
        <p:nvPicPr>
          <p:cNvPr id="12" name="图片 11"/>
          <p:cNvPicPr>
            <a:picLocks noChangeAspect="1"/>
          </p:cNvPicPr>
          <p:nvPr userDrawn="1">
            <p:custDataLst>
              <p:tags r:id="rId11"/>
            </p:custDataLst>
          </p:nvPr>
        </p:nvPicPr>
        <p:blipFill rotWithShape="1">
          <a:blip r:embed="rId12"/>
          <a:srcRect/>
          <a:stretch>
            <a:fillRect/>
          </a:stretch>
        </p:blipFill>
        <p:spPr>
          <a:xfrm>
            <a:off x="11082950" y="5444341"/>
            <a:ext cx="1054100" cy="1307823"/>
          </a:xfrm>
          <a:prstGeom prst="rect">
            <a:avLst/>
          </a:prstGeom>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922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lt1"/>
              </a:solidFill>
              <a:sym typeface="+mn-ea"/>
            </a:endParaRPr>
          </a:p>
        </p:txBody>
      </p:sp>
      <p:sp>
        <p:nvSpPr>
          <p:cNvPr id="2" name="标题 1"/>
          <p:cNvSpPr>
            <a:spLocks noGrp="1"/>
          </p:cNvSpPr>
          <p:nvPr>
            <p:ph type="title" hasCustomPrompt="1"/>
            <p:custDataLst>
              <p:tags r:id="rId3"/>
            </p:custDataLst>
          </p:nvPr>
        </p:nvSpPr>
        <p:spPr>
          <a:xfrm>
            <a:off x="1522800" y="1339200"/>
            <a:ext cx="9144000" cy="2386800"/>
          </a:xfrm>
        </p:spPr>
        <p:txBody>
          <a:bodyPr anchor="b"/>
          <a:lstStyle>
            <a:lvl1pPr algn="ctr">
              <a:defRPr sz="60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pic>
        <p:nvPicPr>
          <p:cNvPr id="8" name="图片 7"/>
          <p:cNvPicPr>
            <a:picLocks noChangeAspect="1"/>
          </p:cNvPicPr>
          <p:nvPr userDrawn="1">
            <p:custDataLst>
              <p:tags r:id="rId8"/>
            </p:custDataLst>
          </p:nvPr>
        </p:nvPicPr>
        <p:blipFill rotWithShape="1">
          <a:blip r:embed="rId9"/>
          <a:srcRect/>
          <a:stretch>
            <a:fillRect/>
          </a:stretch>
        </p:blipFill>
        <p:spPr>
          <a:xfrm>
            <a:off x="10007600" y="4054677"/>
            <a:ext cx="2184400" cy="2710188"/>
          </a:xfrm>
          <a:prstGeom prst="rect">
            <a:avLst/>
          </a:prstGeom>
        </p:spPr>
      </p:pic>
      <p:grpSp>
        <p:nvGrpSpPr>
          <p:cNvPr id="9" name="组合 8"/>
          <p:cNvGrpSpPr/>
          <p:nvPr userDrawn="1">
            <p:custDataLst>
              <p:tags r:id="rId10"/>
            </p:custDataLst>
          </p:nvPr>
        </p:nvGrpSpPr>
        <p:grpSpPr>
          <a:xfrm>
            <a:off x="448194" y="-40097"/>
            <a:ext cx="1480278" cy="2758593"/>
            <a:chOff x="448194" y="-40097"/>
            <a:chExt cx="1480278" cy="2758593"/>
          </a:xfrm>
        </p:grpSpPr>
        <p:pic>
          <p:nvPicPr>
            <p:cNvPr id="11" name="图片 10"/>
            <p:cNvPicPr>
              <a:picLocks noChangeAspect="1"/>
            </p:cNvPicPr>
            <p:nvPr>
              <p:custDataLst>
                <p:tags r:id="rId11"/>
              </p:custDataLst>
            </p:nvPr>
          </p:nvPicPr>
          <p:blipFill rotWithShape="1">
            <a:blip r:embed="rId12"/>
            <a:srcRect/>
            <a:stretch>
              <a:fillRect/>
            </a:stretch>
          </p:blipFill>
          <p:spPr>
            <a:xfrm>
              <a:off x="448194" y="-40097"/>
              <a:ext cx="948805" cy="2758593"/>
            </a:xfrm>
            <a:prstGeom prst="rect">
              <a:avLst/>
            </a:prstGeom>
          </p:spPr>
        </p:pic>
        <p:pic>
          <p:nvPicPr>
            <p:cNvPr id="12" name="图片 11"/>
            <p:cNvPicPr>
              <a:picLocks noChangeAspect="1"/>
            </p:cNvPicPr>
            <p:nvPr>
              <p:custDataLst>
                <p:tags r:id="rId13"/>
              </p:custDataLst>
            </p:nvPr>
          </p:nvPicPr>
          <p:blipFill rotWithShape="1">
            <a:blip r:embed="rId14"/>
            <a:srcRect/>
            <a:stretch>
              <a:fillRect/>
            </a:stretch>
          </p:blipFill>
          <p:spPr>
            <a:xfrm>
              <a:off x="1358899" y="604123"/>
              <a:ext cx="569573" cy="1656000"/>
            </a:xfrm>
            <a:prstGeom prst="rect">
              <a:avLst/>
            </a:prstGeom>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lIns="90000" tIns="46800" rIns="90000" bIns="46800">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sz="1600" baseline="0">
                <a:solidFill>
                  <a:schemeClr val="tx1">
                    <a:lumMod val="85000"/>
                    <a:lumOff val="15000"/>
                  </a:schemeClr>
                </a:solidFill>
                <a:latin typeface="Arial" panose="020B0604020202020204" pitchFamily="34" charset="0"/>
                <a:ea typeface="微软雅黑" panose="020B0503020204020204" charset="-122"/>
              </a:defRPr>
            </a:lvl2pPr>
            <a:lvl3pPr>
              <a:defRPr sz="1600" baseline="0">
                <a:solidFill>
                  <a:schemeClr val="tx1">
                    <a:lumMod val="85000"/>
                    <a:lumOff val="15000"/>
                  </a:schemeClr>
                </a:solidFill>
                <a:latin typeface="Arial" panose="020B0604020202020204" pitchFamily="34" charset="0"/>
                <a:ea typeface="微软雅黑" panose="020B0503020204020204" charset="-122"/>
              </a:defRPr>
            </a:lvl3pPr>
            <a:lvl4pPr>
              <a:defRPr sz="1600" baseline="0">
                <a:solidFill>
                  <a:schemeClr val="tx1">
                    <a:lumMod val="85000"/>
                    <a:lumOff val="15000"/>
                  </a:schemeClr>
                </a:solidFill>
                <a:latin typeface="Arial" panose="020B0604020202020204" pitchFamily="34" charset="0"/>
                <a:ea typeface="微软雅黑" panose="020B0503020204020204" charset="-122"/>
              </a:defRPr>
            </a:lvl4pPr>
            <a:lvl5pPr>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90000" tIns="46800" rIns="90000" bIns="468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90000" tIns="46800" rIns="90000" bIns="468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lumMod val="95000"/>
          </a:schemeClr>
        </a:solidFill>
        <a:effectLst/>
      </p:bgPr>
    </p:bg>
    <p:spTree>
      <p:nvGrpSpPr>
        <p:cNvPr id="1" name=""/>
        <p:cNvGrpSpPr/>
        <p:nvPr/>
      </p:nvGrpSpPr>
      <p:grpSpPr>
        <a:xfrm>
          <a:off x="0" y="0"/>
          <a:ext cx="0" cy="0"/>
          <a:chOff x="0" y="0"/>
          <a:chExt cx="0" cy="0"/>
        </a:xfrm>
      </p:grpSpPr>
      <p:sp>
        <p:nvSpPr>
          <p:cNvPr id="6" name="矩形 5"/>
          <p:cNvSpPr/>
          <p:nvPr userDrawn="1">
            <p:custDataLst>
              <p:tags r:id="rId2"/>
            </p:custDataLst>
          </p:nvPr>
        </p:nvSpPr>
        <p:spPr>
          <a:xfrm>
            <a:off x="-12956" y="0"/>
            <a:ext cx="67991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p:cNvGrpSpPr/>
          <p:nvPr userDrawn="1">
            <p:custDataLst>
              <p:tags r:id="rId3"/>
            </p:custDataLst>
          </p:nvPr>
        </p:nvGrpSpPr>
        <p:grpSpPr>
          <a:xfrm>
            <a:off x="231729" y="387530"/>
            <a:ext cx="190546" cy="167277"/>
            <a:chOff x="184621" y="345917"/>
            <a:chExt cx="284762" cy="249990"/>
          </a:xfrm>
          <a:solidFill>
            <a:schemeClr val="bg1"/>
          </a:solidFill>
        </p:grpSpPr>
        <p:sp>
          <p:nvSpPr>
            <p:cNvPr id="8" name="矩形 7"/>
            <p:cNvSpPr/>
            <p:nvPr>
              <p:custDataLst>
                <p:tags r:id="rId4"/>
              </p:custDataLst>
            </p:nvPr>
          </p:nvSpPr>
          <p:spPr>
            <a:xfrm>
              <a:off x="184621" y="345917"/>
              <a:ext cx="284762" cy="43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custDataLst>
                <p:tags r:id="rId5"/>
              </p:custDataLst>
            </p:nvPr>
          </p:nvSpPr>
          <p:spPr>
            <a:xfrm>
              <a:off x="184621" y="449391"/>
              <a:ext cx="284762" cy="43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custDataLst>
                <p:tags r:id="rId6"/>
              </p:custDataLst>
            </p:nvPr>
          </p:nvSpPr>
          <p:spPr>
            <a:xfrm>
              <a:off x="184621" y="552866"/>
              <a:ext cx="284762" cy="43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7"/>
            </p:custDataLst>
          </p:nvPr>
        </p:nvSpPr>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lumMod val="95000"/>
          </a:schemeClr>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lumMod val="95000"/>
          </a:schemeClr>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lIns="90000" tIns="46800" rIns="90000" bIns="46800">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lumMod val="95000"/>
          </a:schemeClr>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lIns="90000" tIns="46800" rIns="90000" bIns="46800">
            <a:normAutofit/>
          </a:bodyPr>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141.xml"/><Relationship Id="rId23" Type="http://schemas.openxmlformats.org/officeDocument/2006/relationships/tags" Target="../tags/tag140.xml"/><Relationship Id="rId22" Type="http://schemas.openxmlformats.org/officeDocument/2006/relationships/tags" Target="../tags/tag139.xml"/><Relationship Id="rId21" Type="http://schemas.openxmlformats.org/officeDocument/2006/relationships/tags" Target="../tags/tag138.xml"/><Relationship Id="rId20" Type="http://schemas.openxmlformats.org/officeDocument/2006/relationships/tags" Target="../tags/tag137.xml"/><Relationship Id="rId2" Type="http://schemas.openxmlformats.org/officeDocument/2006/relationships/slideLayout" Target="../slideLayouts/slideLayout2.xml"/><Relationship Id="rId19" Type="http://schemas.openxmlformats.org/officeDocument/2006/relationships/tags" Target="../tags/tag136.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7.xml"/><Relationship Id="rId8" Type="http://schemas.openxmlformats.org/officeDocument/2006/relationships/slideLayout" Target="../slideLayouts/slideLayout26.xml"/><Relationship Id="rId7" Type="http://schemas.openxmlformats.org/officeDocument/2006/relationships/slideLayout" Target="../slideLayouts/slideLayout25.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3" Type="http://schemas.openxmlformats.org/officeDocument/2006/relationships/slideLayout" Target="../slideLayouts/slideLayout21.xml"/><Relationship Id="rId25" Type="http://schemas.openxmlformats.org/officeDocument/2006/relationships/theme" Target="../theme/theme2.xml"/><Relationship Id="rId24" Type="http://schemas.openxmlformats.org/officeDocument/2006/relationships/tags" Target="../tags/tag282.xml"/><Relationship Id="rId23" Type="http://schemas.openxmlformats.org/officeDocument/2006/relationships/tags" Target="../tags/tag281.xml"/><Relationship Id="rId22" Type="http://schemas.openxmlformats.org/officeDocument/2006/relationships/tags" Target="../tags/tag280.xml"/><Relationship Id="rId21" Type="http://schemas.openxmlformats.org/officeDocument/2006/relationships/tags" Target="../tags/tag279.xml"/><Relationship Id="rId20" Type="http://schemas.openxmlformats.org/officeDocument/2006/relationships/tags" Target="../tags/tag278.xml"/><Relationship Id="rId2" Type="http://schemas.openxmlformats.org/officeDocument/2006/relationships/slideLayout" Target="../slideLayouts/slideLayout20.xml"/><Relationship Id="rId19" Type="http://schemas.openxmlformats.org/officeDocument/2006/relationships/tags" Target="../tags/tag277.xml"/><Relationship Id="rId18" Type="http://schemas.openxmlformats.org/officeDocument/2006/relationships/slideLayout" Target="../slideLayouts/slideLayout36.xml"/><Relationship Id="rId17" Type="http://schemas.openxmlformats.org/officeDocument/2006/relationships/slideLayout" Target="../slideLayouts/slideLayout35.xml"/><Relationship Id="rId16" Type="http://schemas.openxmlformats.org/officeDocument/2006/relationships/slideLayout" Target="../slideLayouts/slideLayout34.xml"/><Relationship Id="rId15" Type="http://schemas.openxmlformats.org/officeDocument/2006/relationships/slideLayout" Target="../slideLayouts/slideLayout33.xml"/><Relationship Id="rId14" Type="http://schemas.openxmlformats.org/officeDocument/2006/relationships/slideLayout" Target="../slideLayouts/slideLayout32.xml"/><Relationship Id="rId13" Type="http://schemas.openxmlformats.org/officeDocument/2006/relationships/slideLayout" Target="../slideLayouts/slideLayout31.xml"/><Relationship Id="rId12" Type="http://schemas.openxmlformats.org/officeDocument/2006/relationships/slideLayout" Target="../slideLayouts/slideLayout30.xml"/><Relationship Id="rId11" Type="http://schemas.openxmlformats.org/officeDocument/2006/relationships/slideLayout" Target="../slideLayouts/slideLayout29.xml"/><Relationship Id="rId10" Type="http://schemas.openxmlformats.org/officeDocument/2006/relationships/slideLayout" Target="../slideLayouts/slideLayout28.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32000"/>
            <a:ext cx="10852237" cy="648000"/>
          </a:xfrm>
          <a:prstGeom prst="rect">
            <a:avLst/>
          </a:prstGeom>
        </p:spPr>
        <p:txBody>
          <a:bodyPr vert="horz" lIns="90000" tIns="46800" rIns="90000" bIns="4680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1296000"/>
            <a:ext cx="10852237" cy="50400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8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32000"/>
            <a:ext cx="10852237" cy="648000"/>
          </a:xfrm>
          <a:prstGeom prst="rect">
            <a:avLst/>
          </a:prstGeom>
        </p:spPr>
        <p:txBody>
          <a:bodyPr vert="horz" lIns="90000" tIns="46800" rIns="90000" bIns="4680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1296000"/>
            <a:ext cx="10852237" cy="50400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Lst>
  <p:txStyles>
    <p:titleStyle>
      <a:lvl1pPr algn="l" defTabSz="914400" rtl="0" eaLnBrk="1" fontAlgn="auto" latinLnBrk="0" hangingPunct="1">
        <a:lnSpc>
          <a:spcPct val="100000"/>
        </a:lnSpc>
        <a:spcBef>
          <a:spcPct val="0"/>
        </a:spcBef>
        <a:buNone/>
        <a:defRPr sz="28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10.jpeg"/></Relationships>
</file>

<file path=ppt/slides/_rels/slide2.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tags" Target="../tags/tag290.xml"/><Relationship Id="rId7" Type="http://schemas.openxmlformats.org/officeDocument/2006/relationships/tags" Target="../tags/tag289.xml"/><Relationship Id="rId6" Type="http://schemas.openxmlformats.org/officeDocument/2006/relationships/tags" Target="../tags/tag288.xml"/><Relationship Id="rId5" Type="http://schemas.openxmlformats.org/officeDocument/2006/relationships/tags" Target="../tags/tag287.xml"/><Relationship Id="rId4" Type="http://schemas.openxmlformats.org/officeDocument/2006/relationships/tags" Target="../tags/tag286.xml"/><Relationship Id="rId3" Type="http://schemas.openxmlformats.org/officeDocument/2006/relationships/tags" Target="../tags/tag285.xml"/><Relationship Id="rId2" Type="http://schemas.openxmlformats.org/officeDocument/2006/relationships/tags" Target="../tags/tag284.xml"/><Relationship Id="rId1" Type="http://schemas.openxmlformats.org/officeDocument/2006/relationships/tags" Target="../tags/tag283.xml"/></Relationships>
</file>

<file path=ppt/slides/_rels/slide3.xml.rels><?xml version="1.0" encoding="UTF-8" standalone="yes"?>
<Relationships xmlns="http://schemas.openxmlformats.org/package/2006/relationships"><Relationship Id="rId9" Type="http://schemas.openxmlformats.org/officeDocument/2006/relationships/tags" Target="../tags/tag299.xml"/><Relationship Id="rId8" Type="http://schemas.openxmlformats.org/officeDocument/2006/relationships/tags" Target="../tags/tag298.xml"/><Relationship Id="rId7" Type="http://schemas.openxmlformats.org/officeDocument/2006/relationships/tags" Target="../tags/tag297.xml"/><Relationship Id="rId6" Type="http://schemas.openxmlformats.org/officeDocument/2006/relationships/tags" Target="../tags/tag296.xml"/><Relationship Id="rId5" Type="http://schemas.openxmlformats.org/officeDocument/2006/relationships/tags" Target="../tags/tag295.xml"/><Relationship Id="rId4" Type="http://schemas.openxmlformats.org/officeDocument/2006/relationships/tags" Target="../tags/tag294.xml"/><Relationship Id="rId3" Type="http://schemas.openxmlformats.org/officeDocument/2006/relationships/tags" Target="../tags/tag293.xml"/><Relationship Id="rId2" Type="http://schemas.openxmlformats.org/officeDocument/2006/relationships/tags" Target="../tags/tag292.xml"/><Relationship Id="rId10" Type="http://schemas.openxmlformats.org/officeDocument/2006/relationships/slideLayout" Target="../slideLayouts/slideLayout7.xml"/><Relationship Id="rId1" Type="http://schemas.openxmlformats.org/officeDocument/2006/relationships/tags" Target="../tags/tag291.xml"/></Relationships>
</file>

<file path=ppt/slides/_rels/slide4.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tags" Target="../tags/tag307.xml"/><Relationship Id="rId7" Type="http://schemas.openxmlformats.org/officeDocument/2006/relationships/tags" Target="../tags/tag306.xml"/><Relationship Id="rId6" Type="http://schemas.openxmlformats.org/officeDocument/2006/relationships/tags" Target="../tags/tag305.xml"/><Relationship Id="rId5" Type="http://schemas.openxmlformats.org/officeDocument/2006/relationships/tags" Target="../tags/tag304.xml"/><Relationship Id="rId4" Type="http://schemas.openxmlformats.org/officeDocument/2006/relationships/tags" Target="../tags/tag303.xml"/><Relationship Id="rId3" Type="http://schemas.openxmlformats.org/officeDocument/2006/relationships/tags" Target="../tags/tag302.xml"/><Relationship Id="rId2" Type="http://schemas.openxmlformats.org/officeDocument/2006/relationships/tags" Target="../tags/tag301.xml"/><Relationship Id="rId1" Type="http://schemas.openxmlformats.org/officeDocument/2006/relationships/tags" Target="../tags/tag300.xml"/></Relationships>
</file>

<file path=ppt/slides/_rels/slide5.xml.rels><?xml version="1.0" encoding="UTF-8" standalone="yes"?>
<Relationships xmlns="http://schemas.openxmlformats.org/package/2006/relationships"><Relationship Id="rId9" Type="http://schemas.openxmlformats.org/officeDocument/2006/relationships/tags" Target="../tags/tag316.xml"/><Relationship Id="rId8" Type="http://schemas.openxmlformats.org/officeDocument/2006/relationships/tags" Target="../tags/tag315.xml"/><Relationship Id="rId7" Type="http://schemas.openxmlformats.org/officeDocument/2006/relationships/tags" Target="../tags/tag314.xml"/><Relationship Id="rId6" Type="http://schemas.openxmlformats.org/officeDocument/2006/relationships/tags" Target="../tags/tag313.xml"/><Relationship Id="rId5" Type="http://schemas.openxmlformats.org/officeDocument/2006/relationships/tags" Target="../tags/tag312.xml"/><Relationship Id="rId4" Type="http://schemas.openxmlformats.org/officeDocument/2006/relationships/tags" Target="../tags/tag311.xml"/><Relationship Id="rId3" Type="http://schemas.openxmlformats.org/officeDocument/2006/relationships/tags" Target="../tags/tag310.xml"/><Relationship Id="rId2" Type="http://schemas.openxmlformats.org/officeDocument/2006/relationships/tags" Target="../tags/tag309.xml"/><Relationship Id="rId19" Type="http://schemas.openxmlformats.org/officeDocument/2006/relationships/slideLayout" Target="../slideLayouts/slideLayout7.xml"/><Relationship Id="rId18" Type="http://schemas.openxmlformats.org/officeDocument/2006/relationships/tags" Target="../tags/tag325.xml"/><Relationship Id="rId17" Type="http://schemas.openxmlformats.org/officeDocument/2006/relationships/tags" Target="../tags/tag324.xml"/><Relationship Id="rId16" Type="http://schemas.openxmlformats.org/officeDocument/2006/relationships/tags" Target="../tags/tag323.xml"/><Relationship Id="rId15" Type="http://schemas.openxmlformats.org/officeDocument/2006/relationships/tags" Target="../tags/tag322.xml"/><Relationship Id="rId14" Type="http://schemas.openxmlformats.org/officeDocument/2006/relationships/tags" Target="../tags/tag321.xml"/><Relationship Id="rId13" Type="http://schemas.openxmlformats.org/officeDocument/2006/relationships/tags" Target="../tags/tag320.xml"/><Relationship Id="rId12" Type="http://schemas.openxmlformats.org/officeDocument/2006/relationships/tags" Target="../tags/tag319.xml"/><Relationship Id="rId11" Type="http://schemas.openxmlformats.org/officeDocument/2006/relationships/tags" Target="../tags/tag318.xml"/><Relationship Id="rId10" Type="http://schemas.openxmlformats.org/officeDocument/2006/relationships/tags" Target="../tags/tag317.xml"/><Relationship Id="rId1" Type="http://schemas.openxmlformats.org/officeDocument/2006/relationships/tags" Target="../tags/tag308.xml"/></Relationships>
</file>

<file path=ppt/slides/_rels/slide6.xml.rels><?xml version="1.0" encoding="UTF-8" standalone="yes"?>
<Relationships xmlns="http://schemas.openxmlformats.org/package/2006/relationships"><Relationship Id="rId9" Type="http://schemas.openxmlformats.org/officeDocument/2006/relationships/tags" Target="../tags/tag334.xml"/><Relationship Id="rId8" Type="http://schemas.openxmlformats.org/officeDocument/2006/relationships/tags" Target="../tags/tag333.xml"/><Relationship Id="rId7" Type="http://schemas.openxmlformats.org/officeDocument/2006/relationships/tags" Target="../tags/tag332.xml"/><Relationship Id="rId6" Type="http://schemas.openxmlformats.org/officeDocument/2006/relationships/tags" Target="../tags/tag331.xml"/><Relationship Id="rId5" Type="http://schemas.openxmlformats.org/officeDocument/2006/relationships/tags" Target="../tags/tag330.xml"/><Relationship Id="rId4" Type="http://schemas.openxmlformats.org/officeDocument/2006/relationships/tags" Target="../tags/tag329.xml"/><Relationship Id="rId3" Type="http://schemas.openxmlformats.org/officeDocument/2006/relationships/tags" Target="../tags/tag328.xml"/><Relationship Id="rId2" Type="http://schemas.openxmlformats.org/officeDocument/2006/relationships/tags" Target="../tags/tag327.xml"/><Relationship Id="rId10" Type="http://schemas.openxmlformats.org/officeDocument/2006/relationships/slideLayout" Target="../slideLayouts/slideLayout7.xml"/><Relationship Id="rId1" Type="http://schemas.openxmlformats.org/officeDocument/2006/relationships/tags" Target="../tags/tag326.xml"/></Relationships>
</file>

<file path=ppt/slides/_rels/slide7.xml.rels><?xml version="1.0" encoding="UTF-8" standalone="yes"?>
<Relationships xmlns="http://schemas.openxmlformats.org/package/2006/relationships"><Relationship Id="rId9" Type="http://schemas.openxmlformats.org/officeDocument/2006/relationships/tags" Target="../tags/tag343.xml"/><Relationship Id="rId8" Type="http://schemas.openxmlformats.org/officeDocument/2006/relationships/tags" Target="../tags/tag342.xml"/><Relationship Id="rId7" Type="http://schemas.openxmlformats.org/officeDocument/2006/relationships/tags" Target="../tags/tag341.xml"/><Relationship Id="rId6" Type="http://schemas.openxmlformats.org/officeDocument/2006/relationships/tags" Target="../tags/tag340.xml"/><Relationship Id="rId5" Type="http://schemas.openxmlformats.org/officeDocument/2006/relationships/tags" Target="../tags/tag339.xml"/><Relationship Id="rId4" Type="http://schemas.openxmlformats.org/officeDocument/2006/relationships/tags" Target="../tags/tag338.xml"/><Relationship Id="rId3" Type="http://schemas.openxmlformats.org/officeDocument/2006/relationships/tags" Target="../tags/tag337.xml"/><Relationship Id="rId27" Type="http://schemas.openxmlformats.org/officeDocument/2006/relationships/notesSlide" Target="../notesSlides/notesSlide1.xml"/><Relationship Id="rId26" Type="http://schemas.openxmlformats.org/officeDocument/2006/relationships/slideLayout" Target="../slideLayouts/slideLayout7.xml"/><Relationship Id="rId25" Type="http://schemas.openxmlformats.org/officeDocument/2006/relationships/tags" Target="../tags/tag359.xml"/><Relationship Id="rId24" Type="http://schemas.openxmlformats.org/officeDocument/2006/relationships/tags" Target="../tags/tag358.xml"/><Relationship Id="rId23" Type="http://schemas.openxmlformats.org/officeDocument/2006/relationships/tags" Target="../tags/tag357.xml"/><Relationship Id="rId22" Type="http://schemas.openxmlformats.org/officeDocument/2006/relationships/tags" Target="../tags/tag356.xml"/><Relationship Id="rId21" Type="http://schemas.openxmlformats.org/officeDocument/2006/relationships/tags" Target="../tags/tag355.xml"/><Relationship Id="rId20" Type="http://schemas.openxmlformats.org/officeDocument/2006/relationships/tags" Target="../tags/tag354.xml"/><Relationship Id="rId2" Type="http://schemas.openxmlformats.org/officeDocument/2006/relationships/tags" Target="../tags/tag336.xml"/><Relationship Id="rId19" Type="http://schemas.openxmlformats.org/officeDocument/2006/relationships/tags" Target="../tags/tag353.xml"/><Relationship Id="rId18" Type="http://schemas.openxmlformats.org/officeDocument/2006/relationships/tags" Target="../tags/tag352.xml"/><Relationship Id="rId17" Type="http://schemas.openxmlformats.org/officeDocument/2006/relationships/tags" Target="../tags/tag351.xml"/><Relationship Id="rId16" Type="http://schemas.openxmlformats.org/officeDocument/2006/relationships/tags" Target="../tags/tag350.xml"/><Relationship Id="rId15" Type="http://schemas.openxmlformats.org/officeDocument/2006/relationships/tags" Target="../tags/tag349.xml"/><Relationship Id="rId14" Type="http://schemas.openxmlformats.org/officeDocument/2006/relationships/tags" Target="../tags/tag348.xml"/><Relationship Id="rId13" Type="http://schemas.openxmlformats.org/officeDocument/2006/relationships/tags" Target="../tags/tag347.xml"/><Relationship Id="rId12" Type="http://schemas.openxmlformats.org/officeDocument/2006/relationships/tags" Target="../tags/tag346.xml"/><Relationship Id="rId11" Type="http://schemas.openxmlformats.org/officeDocument/2006/relationships/tags" Target="../tags/tag345.xml"/><Relationship Id="rId10" Type="http://schemas.openxmlformats.org/officeDocument/2006/relationships/tags" Target="../tags/tag344.xml"/><Relationship Id="rId1" Type="http://schemas.openxmlformats.org/officeDocument/2006/relationships/tags" Target="../tags/tag335.xml"/></Relationships>
</file>

<file path=ppt/slides/_rels/slide8.xml.rels><?xml version="1.0" encoding="UTF-8" standalone="yes"?>
<Relationships xmlns="http://schemas.openxmlformats.org/package/2006/relationships"><Relationship Id="rId9" Type="http://schemas.openxmlformats.org/officeDocument/2006/relationships/tags" Target="../tags/tag368.xml"/><Relationship Id="rId8" Type="http://schemas.openxmlformats.org/officeDocument/2006/relationships/tags" Target="../tags/tag367.xml"/><Relationship Id="rId7" Type="http://schemas.openxmlformats.org/officeDocument/2006/relationships/tags" Target="../tags/tag366.xml"/><Relationship Id="rId6" Type="http://schemas.openxmlformats.org/officeDocument/2006/relationships/tags" Target="../tags/tag365.xml"/><Relationship Id="rId5" Type="http://schemas.openxmlformats.org/officeDocument/2006/relationships/tags" Target="../tags/tag364.xml"/><Relationship Id="rId4" Type="http://schemas.openxmlformats.org/officeDocument/2006/relationships/tags" Target="../tags/tag363.xml"/><Relationship Id="rId3" Type="http://schemas.openxmlformats.org/officeDocument/2006/relationships/tags" Target="../tags/tag362.xml"/><Relationship Id="rId2" Type="http://schemas.openxmlformats.org/officeDocument/2006/relationships/tags" Target="../tags/tag361.xml"/><Relationship Id="rId10" Type="http://schemas.openxmlformats.org/officeDocument/2006/relationships/slideLayout" Target="../slideLayouts/slideLayout25.xml"/><Relationship Id="rId1" Type="http://schemas.openxmlformats.org/officeDocument/2006/relationships/tags" Target="../tags/tag360.xml"/></Relationships>
</file>

<file path=ppt/slides/_rels/slide9.xml.rels><?xml version="1.0" encoding="UTF-8" standalone="yes"?>
<Relationships xmlns="http://schemas.openxmlformats.org/package/2006/relationships"><Relationship Id="rId9" Type="http://schemas.openxmlformats.org/officeDocument/2006/relationships/notesSlide" Target="../notesSlides/notesSlide2.xml"/><Relationship Id="rId8" Type="http://schemas.openxmlformats.org/officeDocument/2006/relationships/slideLayout" Target="../slideLayouts/slideLayout25.xml"/><Relationship Id="rId7" Type="http://schemas.openxmlformats.org/officeDocument/2006/relationships/tags" Target="../tags/tag374.xml"/><Relationship Id="rId6" Type="http://schemas.openxmlformats.org/officeDocument/2006/relationships/tags" Target="../tags/tag373.xml"/><Relationship Id="rId5" Type="http://schemas.openxmlformats.org/officeDocument/2006/relationships/tags" Target="../tags/tag372.xml"/><Relationship Id="rId4" Type="http://schemas.openxmlformats.org/officeDocument/2006/relationships/tags" Target="../tags/tag371.xml"/><Relationship Id="rId3" Type="http://schemas.openxmlformats.org/officeDocument/2006/relationships/tags" Target="../tags/tag370.xml"/><Relationship Id="rId2" Type="http://schemas.openxmlformats.org/officeDocument/2006/relationships/image" Target="../media/image11.png"/><Relationship Id="rId1" Type="http://schemas.openxmlformats.org/officeDocument/2006/relationships/tags" Target="../tags/tag36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标题 7"/>
          <p:cNvSpPr>
            <a:spLocks noGrp="1"/>
          </p:cNvSpPr>
          <p:nvPr>
            <p:ph type="title"/>
          </p:nvPr>
        </p:nvSpPr>
        <p:spPr/>
        <p:txBody>
          <a:bodyPr/>
          <a:p>
            <a:pPr algn="ctr"/>
            <a:r>
              <a:rPr lang="zh-CN" altLang="en-US">
                <a:solidFill>
                  <a:srgbClr val="FF0000"/>
                </a:solidFill>
              </a:rPr>
              <a:t>关于《临县</a:t>
            </a:r>
            <a:r>
              <a:rPr lang="en-US" altLang="zh-CN">
                <a:solidFill>
                  <a:srgbClr val="FF0000"/>
                </a:solidFill>
              </a:rPr>
              <a:t>2022</a:t>
            </a:r>
            <a:r>
              <a:rPr>
                <a:solidFill>
                  <a:srgbClr val="FF0000"/>
                </a:solidFill>
              </a:rPr>
              <a:t>年红枣经济林提质增效实施方案</a:t>
            </a:r>
            <a:r>
              <a:rPr lang="zh-CN" altLang="en-US">
                <a:solidFill>
                  <a:srgbClr val="FF0000"/>
                </a:solidFill>
              </a:rPr>
              <a:t>》政策解读</a:t>
            </a:r>
            <a:endParaRPr lang="zh-CN" altLang="en-US">
              <a:solidFill>
                <a:srgbClr val="FF0000"/>
              </a:solidFill>
            </a:endParaRPr>
          </a:p>
        </p:txBody>
      </p:sp>
      <p:pic>
        <p:nvPicPr>
          <p:cNvPr id="13" name="内容占位符 12" descr="0a246ce63dda06d4212b43e703a62b7"/>
          <p:cNvPicPr>
            <a:picLocks noChangeAspect="1"/>
          </p:cNvPicPr>
          <p:nvPr>
            <p:ph sz="half" idx="2"/>
          </p:nvPr>
        </p:nvPicPr>
        <p:blipFill>
          <a:blip r:embed="rId1"/>
          <a:stretch>
            <a:fillRect/>
          </a:stretch>
        </p:blipFill>
        <p:spPr>
          <a:xfrm>
            <a:off x="0" y="1732280"/>
            <a:ext cx="11936730" cy="510603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12" name="任意多边形: 形状 11"/>
          <p:cNvSpPr/>
          <p:nvPr>
            <p:custDataLst>
              <p:tags r:id="rId1"/>
            </p:custDataLst>
          </p:nvPr>
        </p:nvSpPr>
        <p:spPr>
          <a:xfrm>
            <a:off x="5703169" y="3787667"/>
            <a:ext cx="2720778" cy="2459577"/>
          </a:xfrm>
          <a:custGeom>
            <a:avLst/>
            <a:gdLst>
              <a:gd name="connsiteX0" fmla="*/ 0 w 2720778"/>
              <a:gd name="connsiteY0" fmla="*/ 0 h 2459577"/>
              <a:gd name="connsiteX1" fmla="*/ 226161 w 2720778"/>
              <a:gd name="connsiteY1" fmla="*/ 0 h 2459577"/>
              <a:gd name="connsiteX2" fmla="*/ 226161 w 2720778"/>
              <a:gd name="connsiteY2" fmla="*/ 2235478 h 2459577"/>
              <a:gd name="connsiteX3" fmla="*/ 2720778 w 2720778"/>
              <a:gd name="connsiteY3" fmla="*/ 2235478 h 2459577"/>
              <a:gd name="connsiteX4" fmla="*/ 2720778 w 2720778"/>
              <a:gd name="connsiteY4" fmla="*/ 2459577 h 2459577"/>
              <a:gd name="connsiteX5" fmla="*/ 0 w 2720778"/>
              <a:gd name="connsiteY5" fmla="*/ 2459577 h 2459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20778" h="2459577">
                <a:moveTo>
                  <a:pt x="0" y="0"/>
                </a:moveTo>
                <a:lnTo>
                  <a:pt x="226161" y="0"/>
                </a:lnTo>
                <a:lnTo>
                  <a:pt x="226161" y="2235478"/>
                </a:lnTo>
                <a:lnTo>
                  <a:pt x="2720778" y="2235478"/>
                </a:lnTo>
                <a:lnTo>
                  <a:pt x="2720778" y="2459577"/>
                </a:lnTo>
                <a:lnTo>
                  <a:pt x="0" y="2459577"/>
                </a:lnTo>
                <a:close/>
              </a:path>
            </a:pathLst>
          </a:custGeom>
          <a:solidFill>
            <a:srgbClr val="5B9BD5">
              <a:lumMod val="20000"/>
              <a:lumOff val="80000"/>
              <a:alpha val="60000"/>
            </a:srgbClr>
          </a:solidFill>
          <a:ln w="76200">
            <a:noFill/>
          </a:ln>
        </p:spPr>
        <p:style>
          <a:lnRef idx="2">
            <a:srgbClr val="5B9BD5">
              <a:shade val="50000"/>
            </a:srgbClr>
          </a:lnRef>
          <a:fillRef idx="1">
            <a:srgbClr val="5B9BD5"/>
          </a:fillRef>
          <a:effectRef idx="0">
            <a:srgbClr val="5B9BD5"/>
          </a:effectRef>
          <a:fontRef idx="minor">
            <a:sysClr val="window" lastClr="FFFFFF"/>
          </a:fontRef>
        </p:style>
        <p:txBody>
          <a:bodyPr rtlCol="0" anchor="ctr"/>
          <a:p>
            <a:pPr algn="ctr"/>
            <a:endParaRPr lang="zh-CN" altLang="en-US">
              <a:latin typeface="Arial" panose="020B0604020202020204" pitchFamily="34" charset="0"/>
              <a:ea typeface="微软雅黑" panose="020B0503020204020204" charset="-122"/>
              <a:sym typeface="Arial" panose="020B0604020202020204" pitchFamily="34" charset="0"/>
            </a:endParaRPr>
          </a:p>
        </p:txBody>
      </p:sp>
      <p:sp>
        <p:nvSpPr>
          <p:cNvPr id="10" name="矩形 9"/>
          <p:cNvSpPr/>
          <p:nvPr>
            <p:custDataLst>
              <p:tags r:id="rId2"/>
            </p:custDataLst>
          </p:nvPr>
        </p:nvSpPr>
        <p:spPr>
          <a:xfrm>
            <a:off x="10241601" y="610754"/>
            <a:ext cx="1653167" cy="1494459"/>
          </a:xfrm>
          <a:prstGeom prst="rect">
            <a:avLst/>
          </a:prstGeom>
          <a:solidFill>
            <a:srgbClr val="5B9BD5">
              <a:lumMod val="20000"/>
              <a:lumOff val="80000"/>
              <a:alpha val="60000"/>
            </a:srgbClr>
          </a:solidFill>
          <a:ln w="76200">
            <a:noFill/>
          </a:ln>
        </p:spPr>
        <p:style>
          <a:lnRef idx="2">
            <a:srgbClr val="5B9BD5">
              <a:shade val="50000"/>
            </a:srgbClr>
          </a:lnRef>
          <a:fillRef idx="1">
            <a:srgbClr val="5B9BD5"/>
          </a:fillRef>
          <a:effectRef idx="0">
            <a:srgbClr val="5B9BD5"/>
          </a:effectRef>
          <a:fontRef idx="minor">
            <a:sysClr val="window" lastClr="FFFFFF"/>
          </a:fontRef>
        </p:style>
        <p:txBody>
          <a:bodyPr rtlCol="0" anchor="ctr"/>
          <a:p>
            <a:pPr algn="ctr"/>
            <a:endParaRPr lang="zh-CN" altLang="en-US">
              <a:latin typeface="Arial" panose="020B0604020202020204" pitchFamily="34" charset="0"/>
              <a:ea typeface="微软雅黑" panose="020B0503020204020204" charset="-122"/>
              <a:sym typeface="Arial" panose="020B0604020202020204" pitchFamily="34" charset="0"/>
            </a:endParaRPr>
          </a:p>
        </p:txBody>
      </p:sp>
      <p:sp>
        <p:nvSpPr>
          <p:cNvPr id="8" name="矩形 7"/>
          <p:cNvSpPr/>
          <p:nvPr>
            <p:custDataLst>
              <p:tags r:id="rId3"/>
            </p:custDataLst>
          </p:nvPr>
        </p:nvSpPr>
        <p:spPr>
          <a:xfrm>
            <a:off x="5929330" y="834853"/>
            <a:ext cx="5739277" cy="5188292"/>
          </a:xfrm>
          <a:prstGeom prst="rect">
            <a:avLst/>
          </a:prstGeom>
          <a:solidFill>
            <a:srgbClr val="FFFFFF"/>
          </a:solidFill>
          <a:ln w="76200">
            <a:solidFill>
              <a:srgbClr val="5B9BD5">
                <a:lumMod val="20000"/>
                <a:lumOff val="80000"/>
              </a:srgbClr>
            </a:solidFill>
          </a:ln>
        </p:spPr>
        <p:style>
          <a:lnRef idx="2">
            <a:srgbClr val="5B9BD5">
              <a:shade val="50000"/>
            </a:srgbClr>
          </a:lnRef>
          <a:fillRef idx="1">
            <a:srgbClr val="5B9BD5"/>
          </a:fillRef>
          <a:effectRef idx="0">
            <a:srgbClr val="5B9BD5"/>
          </a:effectRef>
          <a:fontRef idx="minor">
            <a:sysClr val="window" lastClr="FFFFFF"/>
          </a:fontRef>
        </p:style>
        <p:txBody>
          <a:bodyPr rtlCol="0" anchor="ctr"/>
          <a:p>
            <a:pPr algn="ctr"/>
            <a:endParaRPr lang="zh-CN" altLang="en-US">
              <a:latin typeface="Arial" panose="020B0604020202020204" pitchFamily="34" charset="0"/>
              <a:ea typeface="微软雅黑" panose="020B0503020204020204" charset="-122"/>
              <a:sym typeface="Arial" panose="020B0604020202020204" pitchFamily="34" charset="0"/>
            </a:endParaRPr>
          </a:p>
        </p:txBody>
      </p:sp>
      <p:sp>
        <p:nvSpPr>
          <p:cNvPr id="11" name="矩形 10"/>
          <p:cNvSpPr/>
          <p:nvPr>
            <p:custDataLst>
              <p:tags r:id="rId4"/>
            </p:custDataLst>
          </p:nvPr>
        </p:nvSpPr>
        <p:spPr>
          <a:xfrm>
            <a:off x="6400800" y="1259606"/>
            <a:ext cx="4796339" cy="4338787"/>
          </a:xfrm>
          <a:prstGeom prst="rect">
            <a:avLst/>
          </a:prstGeom>
        </p:spPr>
        <p:txBody>
          <a:bodyPr anchor="ctr">
            <a:normAutofit fontScale="80000"/>
          </a:bodyPr>
          <a:lstStyle>
            <a:defPPr>
              <a:defRPr lang="zh-CN"/>
            </a:defPPr>
            <a:lvl1pPr marL="0" algn="l" defTabSz="914400" rtl="0" eaLnBrk="1" latinLnBrk="0" hangingPunct="1">
              <a:defRPr sz="1800" kern="1200">
                <a:solidFill>
                  <a:sysClr val="windowText" lastClr="000000"/>
                </a:solidFill>
                <a:latin typeface="+mn-lt"/>
                <a:ea typeface="+mn-ea"/>
                <a:cs typeface="+mn-cs"/>
              </a:defRPr>
            </a:lvl1pPr>
            <a:lvl2pPr marL="457200" algn="l" defTabSz="914400" rtl="0" eaLnBrk="1" latinLnBrk="0" hangingPunct="1">
              <a:defRPr sz="1800" kern="1200">
                <a:solidFill>
                  <a:sysClr val="windowText" lastClr="000000"/>
                </a:solidFill>
                <a:latin typeface="+mn-lt"/>
                <a:ea typeface="+mn-ea"/>
                <a:cs typeface="+mn-cs"/>
              </a:defRPr>
            </a:lvl2pPr>
            <a:lvl3pPr marL="914400" algn="l" defTabSz="914400" rtl="0" eaLnBrk="1" latinLnBrk="0" hangingPunct="1">
              <a:defRPr sz="1800" kern="1200">
                <a:solidFill>
                  <a:sysClr val="windowText" lastClr="000000"/>
                </a:solidFill>
                <a:latin typeface="+mn-lt"/>
                <a:ea typeface="+mn-ea"/>
                <a:cs typeface="+mn-cs"/>
              </a:defRPr>
            </a:lvl3pPr>
            <a:lvl4pPr marL="1371600" algn="l" defTabSz="914400" rtl="0" eaLnBrk="1" latinLnBrk="0" hangingPunct="1">
              <a:defRPr sz="1800" kern="1200">
                <a:solidFill>
                  <a:sysClr val="windowText" lastClr="000000"/>
                </a:solidFill>
                <a:latin typeface="+mn-lt"/>
                <a:ea typeface="+mn-ea"/>
                <a:cs typeface="+mn-cs"/>
              </a:defRPr>
            </a:lvl4pPr>
            <a:lvl5pPr marL="1828800" algn="l" defTabSz="914400" rtl="0" eaLnBrk="1" latinLnBrk="0" hangingPunct="1">
              <a:defRPr sz="1800" kern="1200">
                <a:solidFill>
                  <a:sysClr val="windowText" lastClr="000000"/>
                </a:solidFill>
                <a:latin typeface="+mn-lt"/>
                <a:ea typeface="+mn-ea"/>
                <a:cs typeface="+mn-cs"/>
              </a:defRPr>
            </a:lvl5pPr>
            <a:lvl6pPr marL="2286000" algn="l" defTabSz="914400" rtl="0" eaLnBrk="1" latinLnBrk="0" hangingPunct="1">
              <a:defRPr sz="1800" kern="1200">
                <a:solidFill>
                  <a:sysClr val="windowText" lastClr="000000"/>
                </a:solidFill>
                <a:latin typeface="+mn-lt"/>
                <a:ea typeface="+mn-ea"/>
                <a:cs typeface="+mn-cs"/>
              </a:defRPr>
            </a:lvl6pPr>
            <a:lvl7pPr marL="2743200" algn="l" defTabSz="914400" rtl="0" eaLnBrk="1" latinLnBrk="0" hangingPunct="1">
              <a:defRPr sz="1800" kern="1200">
                <a:solidFill>
                  <a:sysClr val="windowText" lastClr="000000"/>
                </a:solidFill>
                <a:latin typeface="+mn-lt"/>
                <a:ea typeface="+mn-ea"/>
                <a:cs typeface="+mn-cs"/>
              </a:defRPr>
            </a:lvl7pPr>
            <a:lvl8pPr marL="3200400" algn="l" defTabSz="914400" rtl="0" eaLnBrk="1" latinLnBrk="0" hangingPunct="1">
              <a:defRPr sz="1800" kern="1200">
                <a:solidFill>
                  <a:sysClr val="windowText" lastClr="000000"/>
                </a:solidFill>
                <a:latin typeface="+mn-lt"/>
                <a:ea typeface="+mn-ea"/>
                <a:cs typeface="+mn-cs"/>
              </a:defRPr>
            </a:lvl8pPr>
            <a:lvl9pPr marL="3657600" algn="l" defTabSz="914400" rtl="0" eaLnBrk="1" latinLnBrk="0" hangingPunct="1">
              <a:defRPr sz="1800" kern="1200">
                <a:solidFill>
                  <a:sysClr val="windowText" lastClr="000000"/>
                </a:solidFill>
                <a:latin typeface="+mn-lt"/>
                <a:ea typeface="+mn-ea"/>
                <a:cs typeface="+mn-cs"/>
              </a:defRPr>
            </a:lvl9pPr>
          </a:lstStyle>
          <a:p>
            <a:pPr marL="285750" indent="-285750" algn="l">
              <a:lnSpc>
                <a:spcPct val="150000"/>
              </a:lnSpc>
              <a:spcAft>
                <a:spcPts val="400"/>
              </a:spcAft>
              <a:buClr>
                <a:srgbClr val="5B9BD5">
                  <a:lumMod val="20000"/>
                  <a:lumOff val="80000"/>
                </a:srgbClr>
              </a:buClr>
              <a:buFont typeface="Wingdings" panose="05000000000000000000" pitchFamily="2" charset="2"/>
              <a:buChar char="n"/>
            </a:pPr>
            <a:r>
              <a:rPr lang="en-US" altLang="zh-CN" sz="2000" b="1" spc="150">
                <a:solidFill>
                  <a:srgbClr val="000000">
                    <a:lumMod val="65000"/>
                    <a:lumOff val="35000"/>
                  </a:srgbClr>
                </a:solidFill>
                <a:latin typeface="仿宋_GB2312" panose="02010609030101010101" charset="-122"/>
                <a:ea typeface="仿宋_GB2312" panose="02010609030101010101" charset="-122"/>
                <a:cs typeface="仿宋_GB2312" panose="02010609030101010101" charset="-122"/>
                <a:sym typeface="+mn-ea"/>
              </a:rPr>
              <a:t>以习近平新时代中国特色社会主义思想为指导，深入贯彻习近平在黄河流域生态保护和高质量发展座谈会讲话精神，根据县委十五届五次全体会议暨县委经济工作会议精神，全力打好产业乡村振兴战，以党建为引领，全面实施“135”战略，力争蹚出转型发展新路，着力培育红枣产业发展新业态，制定符合实际的科学方案，明确红枣产业总体布局和发展方向，积极鼓励引导基层探索实践，及时总结经验，走一条高质量、高标准、高规格，可持续发展新路子</a:t>
            </a:r>
            <a:r>
              <a:rPr lang="zh-CN" altLang="en-US" sz="2000" b="1" spc="150">
                <a:solidFill>
                  <a:srgbClr val="000000">
                    <a:lumMod val="65000"/>
                    <a:lumOff val="35000"/>
                  </a:srgbClr>
                </a:solidFill>
                <a:latin typeface="仿宋_GB2312" panose="02010609030101010101" charset="-122"/>
                <a:ea typeface="仿宋_GB2312" panose="02010609030101010101" charset="-122"/>
                <a:cs typeface="仿宋_GB2312" panose="02010609030101010101" charset="-122"/>
                <a:sym typeface="+mn-ea"/>
              </a:rPr>
              <a:t>。</a:t>
            </a:r>
            <a:endParaRPr lang="zh-CN" altLang="en-US" sz="2000" b="1" spc="150">
              <a:solidFill>
                <a:srgbClr val="000000">
                  <a:lumMod val="65000"/>
                  <a:lumOff val="35000"/>
                </a:srgbClr>
              </a:solidFill>
              <a:latin typeface="仿宋_GB2312" panose="02010609030101010101" charset="-122"/>
              <a:ea typeface="仿宋_GB2312" panose="02010609030101010101" charset="-122"/>
              <a:cs typeface="仿宋_GB2312" panose="02010609030101010101" charset="-122"/>
              <a:sym typeface="+mn-ea"/>
            </a:endParaRPr>
          </a:p>
        </p:txBody>
      </p:sp>
      <p:sp>
        <p:nvSpPr>
          <p:cNvPr id="16" name="任意多边形: 形状 15"/>
          <p:cNvSpPr>
            <a:spLocks noChangeAspect="1"/>
          </p:cNvSpPr>
          <p:nvPr>
            <p:custDataLst>
              <p:tags r:id="rId5"/>
            </p:custDataLst>
          </p:nvPr>
        </p:nvSpPr>
        <p:spPr>
          <a:xfrm rot="10800000">
            <a:off x="4293870" y="1264920"/>
            <a:ext cx="313055" cy="481965"/>
          </a:xfrm>
          <a:custGeom>
            <a:avLst/>
            <a:gdLst>
              <a:gd name="connsiteX0" fmla="*/ 139021 w 311296"/>
              <a:gd name="connsiteY0" fmla="*/ 0 h 479441"/>
              <a:gd name="connsiteX1" fmla="*/ 139021 w 311296"/>
              <a:gd name="connsiteY1" fmla="*/ 168145 h 479441"/>
              <a:gd name="connsiteX2" fmla="*/ 311296 w 311296"/>
              <a:gd name="connsiteY2" fmla="*/ 168145 h 479441"/>
              <a:gd name="connsiteX3" fmla="*/ 311296 w 311296"/>
              <a:gd name="connsiteY3" fmla="*/ 479441 h 479441"/>
              <a:gd name="connsiteX4" fmla="*/ 0 w 311296"/>
              <a:gd name="connsiteY4" fmla="*/ 479441 h 479441"/>
              <a:gd name="connsiteX5" fmla="*/ 0 w 311296"/>
              <a:gd name="connsiteY5" fmla="*/ 176727 h 479441"/>
              <a:gd name="connsiteX6" fmla="*/ 139021 w 311296"/>
              <a:gd name="connsiteY6" fmla="*/ 0 h 479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296" h="479441">
                <a:moveTo>
                  <a:pt x="139021" y="0"/>
                </a:moveTo>
                <a:lnTo>
                  <a:pt x="139021" y="168145"/>
                </a:lnTo>
                <a:lnTo>
                  <a:pt x="311296" y="168145"/>
                </a:lnTo>
                <a:lnTo>
                  <a:pt x="311296" y="479441"/>
                </a:lnTo>
                <a:lnTo>
                  <a:pt x="0" y="479441"/>
                </a:lnTo>
                <a:lnTo>
                  <a:pt x="0" y="176727"/>
                </a:lnTo>
                <a:cubicBezTo>
                  <a:pt x="1325" y="28164"/>
                  <a:pt x="115851" y="0"/>
                  <a:pt x="139021" y="0"/>
                </a:cubicBezTo>
                <a:close/>
              </a:path>
            </a:pathLst>
          </a:custGeom>
          <a:solidFill>
            <a:srgbClr val="5B9BD5">
              <a:lumMod val="20000"/>
              <a:lumOff val="80000"/>
              <a:alpha val="60000"/>
            </a:srgbClr>
          </a:solidFill>
          <a:ln>
            <a:noFill/>
          </a:ln>
        </p:spPr>
        <p:style>
          <a:lnRef idx="2">
            <a:srgbClr val="5B9BD5">
              <a:shade val="50000"/>
            </a:srgbClr>
          </a:lnRef>
          <a:fillRef idx="1">
            <a:srgbClr val="5B9BD5"/>
          </a:fillRef>
          <a:effectRef idx="0">
            <a:srgbClr val="5B9BD5"/>
          </a:effectRef>
          <a:fontRef idx="minor">
            <a:sysClr val="window" lastClr="FFFFFF"/>
          </a:fontRef>
        </p:style>
        <p:txBody>
          <a:bodyPr wrap="square" rtlCol="0" anchor="ctr">
            <a:noAutofit/>
          </a:bodyPr>
          <a:p>
            <a:pPr algn="ctr"/>
            <a:endParaRPr lang="zh-CN" altLang="en-US">
              <a:latin typeface="Arial" panose="020B0604020202020204" pitchFamily="34" charset="0"/>
              <a:ea typeface="微软雅黑" panose="020B0503020204020204" charset="-122"/>
              <a:sym typeface="Arial" panose="020B0604020202020204" pitchFamily="34" charset="0"/>
            </a:endParaRPr>
          </a:p>
        </p:txBody>
      </p:sp>
      <p:sp>
        <p:nvSpPr>
          <p:cNvPr id="17" name="任意多边形: 形状 16"/>
          <p:cNvSpPr>
            <a:spLocks noChangeAspect="1"/>
          </p:cNvSpPr>
          <p:nvPr>
            <p:custDataLst>
              <p:tags r:id="rId6"/>
            </p:custDataLst>
          </p:nvPr>
        </p:nvSpPr>
        <p:spPr>
          <a:xfrm rot="10800000">
            <a:off x="3882390" y="1264920"/>
            <a:ext cx="313055" cy="481965"/>
          </a:xfrm>
          <a:custGeom>
            <a:avLst/>
            <a:gdLst>
              <a:gd name="connsiteX0" fmla="*/ 139021 w 311296"/>
              <a:gd name="connsiteY0" fmla="*/ 0 h 479441"/>
              <a:gd name="connsiteX1" fmla="*/ 139021 w 311296"/>
              <a:gd name="connsiteY1" fmla="*/ 168145 h 479441"/>
              <a:gd name="connsiteX2" fmla="*/ 311296 w 311296"/>
              <a:gd name="connsiteY2" fmla="*/ 168145 h 479441"/>
              <a:gd name="connsiteX3" fmla="*/ 311296 w 311296"/>
              <a:gd name="connsiteY3" fmla="*/ 479441 h 479441"/>
              <a:gd name="connsiteX4" fmla="*/ 0 w 311296"/>
              <a:gd name="connsiteY4" fmla="*/ 479441 h 479441"/>
              <a:gd name="connsiteX5" fmla="*/ 0 w 311296"/>
              <a:gd name="connsiteY5" fmla="*/ 176727 h 479441"/>
              <a:gd name="connsiteX6" fmla="*/ 139021 w 311296"/>
              <a:gd name="connsiteY6" fmla="*/ 0 h 479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296" h="479441">
                <a:moveTo>
                  <a:pt x="139021" y="0"/>
                </a:moveTo>
                <a:lnTo>
                  <a:pt x="139021" y="168145"/>
                </a:lnTo>
                <a:lnTo>
                  <a:pt x="311296" y="168145"/>
                </a:lnTo>
                <a:lnTo>
                  <a:pt x="311296" y="479441"/>
                </a:lnTo>
                <a:lnTo>
                  <a:pt x="0" y="479441"/>
                </a:lnTo>
                <a:lnTo>
                  <a:pt x="0" y="176727"/>
                </a:lnTo>
                <a:cubicBezTo>
                  <a:pt x="1325" y="28164"/>
                  <a:pt x="115851" y="0"/>
                  <a:pt x="139021" y="0"/>
                </a:cubicBezTo>
                <a:close/>
              </a:path>
            </a:pathLst>
          </a:custGeom>
          <a:solidFill>
            <a:srgbClr val="5B9BD5">
              <a:lumMod val="20000"/>
              <a:lumOff val="80000"/>
              <a:alpha val="60000"/>
            </a:srgbClr>
          </a:solidFill>
          <a:ln>
            <a:noFill/>
          </a:ln>
        </p:spPr>
        <p:style>
          <a:lnRef idx="2">
            <a:srgbClr val="5B9BD5">
              <a:shade val="50000"/>
            </a:srgbClr>
          </a:lnRef>
          <a:fillRef idx="1">
            <a:srgbClr val="5B9BD5"/>
          </a:fillRef>
          <a:effectRef idx="0">
            <a:srgbClr val="5B9BD5"/>
          </a:effectRef>
          <a:fontRef idx="minor">
            <a:sysClr val="window" lastClr="FFFFFF"/>
          </a:fontRef>
        </p:style>
        <p:txBody>
          <a:bodyPr wrap="square" rtlCol="0" anchor="ctr">
            <a:noAutofit/>
          </a:bodyPr>
          <a:p>
            <a:pPr algn="ctr"/>
            <a:endParaRPr lang="zh-CN" altLang="en-US">
              <a:latin typeface="Arial" panose="020B0604020202020204" pitchFamily="34" charset="0"/>
              <a:ea typeface="微软雅黑" panose="020B0503020204020204" charset="-122"/>
              <a:sym typeface="Arial" panose="020B0604020202020204" pitchFamily="34" charset="0"/>
            </a:endParaRPr>
          </a:p>
        </p:txBody>
      </p:sp>
      <p:sp>
        <p:nvSpPr>
          <p:cNvPr id="18" name="斜纹 17"/>
          <p:cNvSpPr/>
          <p:nvPr>
            <p:custDataLst>
              <p:tags r:id="rId7"/>
            </p:custDataLst>
          </p:nvPr>
        </p:nvSpPr>
        <p:spPr>
          <a:xfrm>
            <a:off x="-11850" y="0"/>
            <a:ext cx="1934308" cy="1934308"/>
          </a:xfrm>
          <a:prstGeom prst="diagStripe">
            <a:avLst>
              <a:gd name="adj" fmla="val 66970"/>
            </a:avLst>
          </a:prstGeom>
          <a:solidFill>
            <a:srgbClr val="5B9BD5">
              <a:lumMod val="40000"/>
              <a:lumOff val="60000"/>
            </a:srgbClr>
          </a:solidFill>
          <a:ln>
            <a:noFill/>
          </a:ln>
        </p:spPr>
        <p:style>
          <a:lnRef idx="2">
            <a:srgbClr val="5B9BD5">
              <a:shade val="50000"/>
            </a:srgbClr>
          </a:lnRef>
          <a:fillRef idx="1">
            <a:srgbClr val="5B9BD5"/>
          </a:fillRef>
          <a:effectRef idx="0">
            <a:srgbClr val="5B9BD5"/>
          </a:effectRef>
          <a:fontRef idx="minor">
            <a:sysClr val="window" lastClr="FFFFFF"/>
          </a:fontRef>
        </p:style>
        <p:txBody>
          <a:bodyPr rtlCol="0" anchor="ctr"/>
          <a:p>
            <a:pPr algn="ctr"/>
            <a:endParaRPr lang="zh-CN" altLang="en-US">
              <a:solidFill>
                <a:sysClr val="windowText" lastClr="000000"/>
              </a:solidFill>
              <a:latin typeface="Arial" panose="020B0604020202020204" pitchFamily="34" charset="0"/>
              <a:ea typeface="微软雅黑" panose="020B0503020204020204" charset="-122"/>
              <a:sym typeface="Arial" panose="020B0604020202020204" pitchFamily="34" charset="0"/>
            </a:endParaRPr>
          </a:p>
        </p:txBody>
      </p:sp>
      <p:sp>
        <p:nvSpPr>
          <p:cNvPr id="7" name="标题 1"/>
          <p:cNvSpPr>
            <a:spLocks noGrp="1"/>
          </p:cNvSpPr>
          <p:nvPr/>
        </p:nvSpPr>
        <p:spPr>
          <a:xfrm>
            <a:off x="448945" y="770255"/>
            <a:ext cx="5149850" cy="5431155"/>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buClrTx/>
              <a:buSzTx/>
              <a:buFontTx/>
            </a:pPr>
            <a:r>
              <a:rPr lang="zh-CN" altLang="zh-CN" sz="6600">
                <a:ln w="22225">
                  <a:solidFill>
                    <a:schemeClr val="accent2"/>
                  </a:solidFill>
                  <a:prstDash val="solid"/>
                </a:ln>
                <a:solidFill>
                  <a:schemeClr val="accent6">
                    <a:lumMod val="60000"/>
                    <a:lumOff val="40000"/>
                  </a:schemeClr>
                </a:solidFill>
                <a:effectLst/>
                <a:latin typeface="汉仪旗黑-85S" charset="0"/>
                <a:ea typeface="汉仪旗黑-85S" charset="0"/>
                <a:sym typeface="+mn-ea"/>
              </a:rPr>
              <a:t>指</a:t>
            </a:r>
            <a:r>
              <a:rPr lang="en-US" altLang="zh-CN" sz="6600">
                <a:ln w="22225">
                  <a:solidFill>
                    <a:schemeClr val="accent2"/>
                  </a:solidFill>
                  <a:prstDash val="solid"/>
                </a:ln>
                <a:solidFill>
                  <a:schemeClr val="accent6">
                    <a:lumMod val="60000"/>
                    <a:lumOff val="40000"/>
                  </a:schemeClr>
                </a:solidFill>
                <a:effectLst/>
                <a:latin typeface="汉仪旗黑-85S" charset="0"/>
                <a:ea typeface="汉仪旗黑-85S" charset="0"/>
                <a:sym typeface="+mn-ea"/>
              </a:rPr>
              <a:t> </a:t>
            </a:r>
            <a:r>
              <a:rPr lang="zh-CN" altLang="zh-CN" sz="6600">
                <a:ln w="22225">
                  <a:solidFill>
                    <a:schemeClr val="accent2"/>
                  </a:solidFill>
                  <a:prstDash val="solid"/>
                </a:ln>
                <a:solidFill>
                  <a:schemeClr val="accent6">
                    <a:lumMod val="60000"/>
                    <a:lumOff val="40000"/>
                  </a:schemeClr>
                </a:solidFill>
                <a:effectLst/>
                <a:latin typeface="汉仪旗黑-85S" charset="0"/>
                <a:ea typeface="汉仪旗黑-85S" charset="0"/>
                <a:sym typeface="+mn-ea"/>
              </a:rPr>
              <a:t>导</a:t>
            </a:r>
            <a:r>
              <a:rPr lang="en-US" altLang="zh-CN" sz="6600">
                <a:ln w="22225">
                  <a:solidFill>
                    <a:schemeClr val="accent2"/>
                  </a:solidFill>
                  <a:prstDash val="solid"/>
                </a:ln>
                <a:solidFill>
                  <a:schemeClr val="accent6">
                    <a:lumMod val="60000"/>
                    <a:lumOff val="40000"/>
                  </a:schemeClr>
                </a:solidFill>
                <a:effectLst/>
                <a:latin typeface="汉仪旗黑-85S" charset="0"/>
                <a:ea typeface="汉仪旗黑-85S" charset="0"/>
                <a:sym typeface="+mn-ea"/>
              </a:rPr>
              <a:t> </a:t>
            </a:r>
            <a:r>
              <a:rPr lang="zh-CN" altLang="zh-CN" sz="6600">
                <a:ln w="22225">
                  <a:solidFill>
                    <a:schemeClr val="accent2"/>
                  </a:solidFill>
                  <a:prstDash val="solid"/>
                </a:ln>
                <a:solidFill>
                  <a:schemeClr val="accent6">
                    <a:lumMod val="60000"/>
                    <a:lumOff val="40000"/>
                  </a:schemeClr>
                </a:solidFill>
                <a:effectLst/>
                <a:latin typeface="汉仪旗黑-85S" charset="0"/>
                <a:ea typeface="汉仪旗黑-85S" charset="0"/>
                <a:sym typeface="+mn-ea"/>
              </a:rPr>
              <a:t>思</a:t>
            </a:r>
            <a:r>
              <a:rPr lang="en-US" altLang="zh-CN" sz="6600">
                <a:ln w="22225">
                  <a:solidFill>
                    <a:schemeClr val="accent2"/>
                  </a:solidFill>
                  <a:prstDash val="solid"/>
                </a:ln>
                <a:solidFill>
                  <a:schemeClr val="accent6">
                    <a:lumMod val="60000"/>
                    <a:lumOff val="40000"/>
                  </a:schemeClr>
                </a:solidFill>
                <a:effectLst/>
                <a:latin typeface="汉仪旗黑-85S" charset="0"/>
                <a:ea typeface="汉仪旗黑-85S" charset="0"/>
                <a:sym typeface="+mn-ea"/>
              </a:rPr>
              <a:t> </a:t>
            </a:r>
            <a:r>
              <a:rPr lang="zh-CN" altLang="zh-CN" sz="6600">
                <a:ln w="22225">
                  <a:solidFill>
                    <a:schemeClr val="accent2"/>
                  </a:solidFill>
                  <a:prstDash val="solid"/>
                </a:ln>
                <a:solidFill>
                  <a:schemeClr val="accent6">
                    <a:lumMod val="60000"/>
                    <a:lumOff val="40000"/>
                  </a:schemeClr>
                </a:solidFill>
                <a:effectLst/>
                <a:latin typeface="汉仪旗黑-85S" charset="0"/>
                <a:ea typeface="汉仪旗黑-85S" charset="0"/>
                <a:sym typeface="+mn-ea"/>
              </a:rPr>
              <a:t>想</a:t>
            </a:r>
            <a:endParaRPr lang="zh-CN" altLang="zh-CN" sz="6600">
              <a:ln w="22225">
                <a:solidFill>
                  <a:schemeClr val="accent2"/>
                </a:solidFill>
                <a:prstDash val="solid"/>
              </a:ln>
              <a:solidFill>
                <a:schemeClr val="accent6">
                  <a:lumMod val="60000"/>
                  <a:lumOff val="40000"/>
                </a:schemeClr>
              </a:solidFill>
              <a:effectLst/>
              <a:latin typeface="汉仪旗黑-85S" charset="0"/>
              <a:ea typeface="汉仪旗黑-85S" charset="0"/>
              <a:sym typeface="+mn-ea"/>
            </a:endParaRPr>
          </a:p>
        </p:txBody>
      </p:sp>
    </p:spTree>
    <p:custDataLst>
      <p:tags r:id="rId8"/>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9" name="矩形 8"/>
          <p:cNvSpPr/>
          <p:nvPr>
            <p:custDataLst>
              <p:tags r:id="rId1"/>
            </p:custDataLst>
          </p:nvPr>
        </p:nvSpPr>
        <p:spPr>
          <a:xfrm>
            <a:off x="0" y="0"/>
            <a:ext cx="12192000" cy="6858000"/>
          </a:xfrm>
          <a:prstGeom prst="rect">
            <a:avLst/>
          </a:prstGeom>
          <a:pattFill prst="ltDnDiag">
            <a:fgClr>
              <a:srgbClr val="FFFFFF">
                <a:lumMod val="85000"/>
              </a:srgbClr>
            </a:fgClr>
            <a:bgClr>
              <a:srgbClr val="FFFFFF"/>
            </a:bgClr>
          </a:pattFill>
          <a:ln>
            <a:noFill/>
          </a:ln>
        </p:spPr>
        <p:style>
          <a:lnRef idx="2">
            <a:srgbClr val="1BA9D3">
              <a:shade val="50000"/>
            </a:srgbClr>
          </a:lnRef>
          <a:fillRef idx="1">
            <a:srgbClr val="1BA9D3"/>
          </a:fillRef>
          <a:effectRef idx="0">
            <a:srgbClr val="1BA9D3"/>
          </a:effectRef>
          <a:fontRef idx="minor">
            <a:srgbClr val="FFFFFF"/>
          </a:fontRef>
        </p:style>
        <p:txBody>
          <a:bodyPr rtlCol="0" anchor="ctr"/>
          <a:p>
            <a:pPr algn="ctr"/>
            <a:endParaRPr kumimoji="1" lang="zh-CN" altLang="en-US" sz="1600" b="1" dirty="0">
              <a:solidFill>
                <a:srgbClr val="FFFFFF"/>
              </a:solidFill>
              <a:latin typeface="+mn-ea"/>
            </a:endParaRPr>
          </a:p>
        </p:txBody>
      </p:sp>
      <p:sp>
        <p:nvSpPr>
          <p:cNvPr id="15" name="直角三角形 14"/>
          <p:cNvSpPr/>
          <p:nvPr>
            <p:custDataLst>
              <p:tags r:id="rId2"/>
            </p:custDataLst>
          </p:nvPr>
        </p:nvSpPr>
        <p:spPr>
          <a:xfrm rot="10800000">
            <a:off x="9684884" y="0"/>
            <a:ext cx="2507116" cy="2507116"/>
          </a:xfrm>
          <a:prstGeom prst="rtTriangle">
            <a:avLst/>
          </a:prstGeom>
          <a:solidFill>
            <a:srgbClr val="808080">
              <a:lumMod val="20000"/>
              <a:lumOff val="80000"/>
            </a:srgbClr>
          </a:solidFill>
          <a:ln>
            <a:noFill/>
          </a:ln>
        </p:spPr>
        <p:style>
          <a:lnRef idx="2">
            <a:srgbClr val="1BA9D3">
              <a:shade val="50000"/>
            </a:srgbClr>
          </a:lnRef>
          <a:fillRef idx="1">
            <a:srgbClr val="1BA9D3"/>
          </a:fillRef>
          <a:effectRef idx="0">
            <a:srgbClr val="1BA9D3"/>
          </a:effectRef>
          <a:fontRef idx="minor">
            <a:srgbClr val="FFFFFF"/>
          </a:fontRef>
        </p:style>
        <p:txBody>
          <a:bodyPr rtlCol="0" anchor="ctr"/>
          <a:p>
            <a:pPr algn="ctr"/>
            <a:endParaRPr kumimoji="1" lang="zh-CN" altLang="en-US" sz="1600" b="1">
              <a:solidFill>
                <a:srgbClr val="FFFFFF"/>
              </a:solidFill>
              <a:latin typeface="+mn-ea"/>
            </a:endParaRPr>
          </a:p>
        </p:txBody>
      </p:sp>
      <p:sp>
        <p:nvSpPr>
          <p:cNvPr id="14" name="任意多边形: 形状 13"/>
          <p:cNvSpPr/>
          <p:nvPr>
            <p:custDataLst>
              <p:tags r:id="rId3"/>
            </p:custDataLst>
          </p:nvPr>
        </p:nvSpPr>
        <p:spPr>
          <a:xfrm flipH="1">
            <a:off x="0" y="182130"/>
            <a:ext cx="6666591" cy="6675871"/>
          </a:xfrm>
          <a:custGeom>
            <a:avLst/>
            <a:gdLst>
              <a:gd name="connsiteX0" fmla="*/ 6666591 w 6666591"/>
              <a:gd name="connsiteY0" fmla="*/ 0 h 6675871"/>
              <a:gd name="connsiteX1" fmla="*/ 0 w 6666591"/>
              <a:gd name="connsiteY1" fmla="*/ 6675871 h 6675871"/>
              <a:gd name="connsiteX2" fmla="*/ 103876 w 6666591"/>
              <a:gd name="connsiteY2" fmla="*/ 6675871 h 6675871"/>
              <a:gd name="connsiteX3" fmla="*/ 6666591 w 6666591"/>
              <a:gd name="connsiteY3" fmla="*/ 104021 h 6675871"/>
            </a:gdLst>
            <a:ahLst/>
            <a:cxnLst>
              <a:cxn ang="0">
                <a:pos x="connsiteX0" y="connsiteY0"/>
              </a:cxn>
              <a:cxn ang="0">
                <a:pos x="connsiteX1" y="connsiteY1"/>
              </a:cxn>
              <a:cxn ang="0">
                <a:pos x="connsiteX2" y="connsiteY2"/>
              </a:cxn>
              <a:cxn ang="0">
                <a:pos x="connsiteX3" y="connsiteY3"/>
              </a:cxn>
            </a:cxnLst>
            <a:rect l="l" t="t" r="r" b="b"/>
            <a:pathLst>
              <a:path w="6666591" h="6675871">
                <a:moveTo>
                  <a:pt x="6666591" y="0"/>
                </a:moveTo>
                <a:lnTo>
                  <a:pt x="0" y="6675871"/>
                </a:lnTo>
                <a:lnTo>
                  <a:pt x="103876" y="6675871"/>
                </a:lnTo>
                <a:lnTo>
                  <a:pt x="6666591" y="104021"/>
                </a:lnTo>
                <a:close/>
              </a:path>
            </a:pathLst>
          </a:custGeom>
          <a:solidFill>
            <a:srgbClr val="FBCC3E"/>
          </a:solidFill>
          <a:ln>
            <a:noFill/>
          </a:ln>
        </p:spPr>
        <p:style>
          <a:lnRef idx="2">
            <a:srgbClr val="1BA9D3">
              <a:shade val="50000"/>
            </a:srgbClr>
          </a:lnRef>
          <a:fillRef idx="1">
            <a:srgbClr val="1BA9D3"/>
          </a:fillRef>
          <a:effectRef idx="0">
            <a:srgbClr val="1BA9D3"/>
          </a:effectRef>
          <a:fontRef idx="minor">
            <a:srgbClr val="FFFFFF"/>
          </a:fontRef>
        </p:style>
        <p:txBody>
          <a:bodyPr rtlCol="0" anchor="ctr"/>
          <a:p>
            <a:pPr algn="ctr"/>
            <a:endParaRPr kumimoji="1" lang="zh-CN" altLang="en-US" sz="1600" b="1">
              <a:solidFill>
                <a:srgbClr val="FFFFFF"/>
              </a:solidFill>
              <a:latin typeface="+mn-ea"/>
            </a:endParaRPr>
          </a:p>
        </p:txBody>
      </p:sp>
      <p:sp>
        <p:nvSpPr>
          <p:cNvPr id="11" name="直角三角形 10"/>
          <p:cNvSpPr/>
          <p:nvPr>
            <p:custDataLst>
              <p:tags r:id="rId4"/>
            </p:custDataLst>
          </p:nvPr>
        </p:nvSpPr>
        <p:spPr>
          <a:xfrm>
            <a:off x="0" y="573314"/>
            <a:ext cx="6284686" cy="6284686"/>
          </a:xfrm>
          <a:prstGeom prst="rtTriangle">
            <a:avLst/>
          </a:prstGeom>
          <a:solidFill>
            <a:srgbClr val="1BA9D3"/>
          </a:solidFill>
          <a:ln>
            <a:noFill/>
          </a:ln>
        </p:spPr>
        <p:style>
          <a:lnRef idx="2">
            <a:srgbClr val="1BA9D3">
              <a:shade val="50000"/>
            </a:srgbClr>
          </a:lnRef>
          <a:fillRef idx="1">
            <a:srgbClr val="1BA9D3"/>
          </a:fillRef>
          <a:effectRef idx="0">
            <a:srgbClr val="1BA9D3"/>
          </a:effectRef>
          <a:fontRef idx="minor">
            <a:srgbClr val="FFFFFF"/>
          </a:fontRef>
        </p:style>
        <p:txBody>
          <a:bodyPr rtlCol="0" anchor="ctr"/>
          <a:p>
            <a:pPr algn="ctr"/>
            <a:endParaRPr kumimoji="1" lang="zh-CN" altLang="en-US" sz="1600" b="1">
              <a:solidFill>
                <a:srgbClr val="FFFFFF"/>
              </a:solidFill>
              <a:latin typeface="+mn-ea"/>
            </a:endParaRPr>
          </a:p>
        </p:txBody>
      </p:sp>
      <p:sp>
        <p:nvSpPr>
          <p:cNvPr id="10" name="矩形 9"/>
          <p:cNvSpPr/>
          <p:nvPr>
            <p:custDataLst>
              <p:tags r:id="rId5"/>
            </p:custDataLst>
          </p:nvPr>
        </p:nvSpPr>
        <p:spPr>
          <a:xfrm>
            <a:off x="0" y="1035957"/>
            <a:ext cx="12192000" cy="4786086"/>
          </a:xfrm>
          <a:prstGeom prst="rect">
            <a:avLst/>
          </a:prstGeom>
          <a:solidFill>
            <a:srgbClr val="FFFFFF"/>
          </a:solidFill>
          <a:ln>
            <a:noFill/>
          </a:ln>
        </p:spPr>
        <p:style>
          <a:lnRef idx="2">
            <a:srgbClr val="1BA9D3">
              <a:shade val="50000"/>
            </a:srgbClr>
          </a:lnRef>
          <a:fillRef idx="1">
            <a:srgbClr val="1BA9D3"/>
          </a:fillRef>
          <a:effectRef idx="0">
            <a:srgbClr val="1BA9D3"/>
          </a:effectRef>
          <a:fontRef idx="minor">
            <a:srgbClr val="FFFFFF"/>
          </a:fontRef>
        </p:style>
        <p:txBody>
          <a:bodyPr rtlCol="0" anchor="ctr"/>
          <a:p>
            <a:pPr algn="ctr"/>
            <a:endParaRPr kumimoji="1" lang="zh-CN" altLang="en-US" sz="1600" b="1">
              <a:solidFill>
                <a:srgbClr val="FFFFFF"/>
              </a:solidFill>
              <a:latin typeface="+mn-ea"/>
            </a:endParaRPr>
          </a:p>
        </p:txBody>
      </p:sp>
      <p:sp>
        <p:nvSpPr>
          <p:cNvPr id="12" name="文本框 11"/>
          <p:cNvSpPr txBox="1"/>
          <p:nvPr>
            <p:custDataLst>
              <p:tags r:id="rId6"/>
            </p:custDataLst>
          </p:nvPr>
        </p:nvSpPr>
        <p:spPr>
          <a:xfrm>
            <a:off x="669925" y="2804795"/>
            <a:ext cx="10852150" cy="3017520"/>
          </a:xfrm>
          <a:prstGeom prst="rect">
            <a:avLst/>
          </a:prstGeom>
          <a:noFill/>
        </p:spPr>
        <p:txBody>
          <a:bodyPr wrap="square" lIns="90000" tIns="46800" rIns="90000" bIns="46800" rtlCol="0">
            <a:noAutofit/>
          </a:bodyPr>
          <a:lstStyle>
            <a:defPPr>
              <a:defRPr lang="zh-CN"/>
            </a:defPPr>
            <a:lvl1pPr fontAlgn="auto">
              <a:lnSpc>
                <a:spcPct val="130000"/>
              </a:lnSpc>
              <a:spcAft>
                <a:spcPts val="1000"/>
              </a:spcAft>
              <a:defRPr sz="1600" spc="150"/>
            </a:lvl1pPr>
          </a:lstStyle>
          <a:p>
            <a:pPr marL="0" lvl="0" indent="-355600" algn="l" fontAlgn="ctr">
              <a:lnSpc>
                <a:spcPct val="150000"/>
              </a:lnSpc>
              <a:spcBef>
                <a:spcPts val="1000"/>
              </a:spcBef>
              <a:spcAft>
                <a:spcPts val="0"/>
              </a:spcAft>
              <a:buClr>
                <a:srgbClr val="808080"/>
              </a:buClr>
              <a:buSzPct val="100000"/>
              <a:buFont typeface="WPS-Bullets" pitchFamily="2" charset="0"/>
              <a:buNone/>
            </a:pPr>
            <a:r>
              <a:rPr lang="en-US" altLang="zh-CN" sz="2000" b="1">
                <a:solidFill>
                  <a:srgbClr val="000000">
                    <a:lumMod val="65000"/>
                    <a:lumOff val="35000"/>
                  </a:srgbClr>
                </a:solidFill>
                <a:latin typeface="仿宋_GB2312" panose="02010609030101010101" charset="-122"/>
                <a:ea typeface="仿宋_GB2312" panose="02010609030101010101" charset="-122"/>
                <a:cs typeface="仿宋_GB2312" panose="02010609030101010101" charset="-122"/>
                <a:sym typeface="+mn-ea"/>
              </a:rPr>
              <a:t>    以“打造全省最大的红枣生产加工销售基地”为目标，立足当前，着眼未来，从红枣林综合管理、科技支撑、加工销售、产业延伸、宣传推介等方面入手，创新模式，多措并举，坚定不移地抓好红枣经济林提质增效工作，确保农民持续稳定增收。在八堡、克虎、曲峪、丛罗峪、林家坪、安家庄、雷家碛等7个红枣主产区乡镇和有条件且积极性高的乡镇实施红枣经济林提质增效1万亩，其中综合管理6260亩，品种改良400亩，红枣芽茶原料标准化生产示范基地709亩，林下经济及病虫害防治（防裂果）等。</a:t>
            </a:r>
            <a:endParaRPr lang="en-US" altLang="zh-CN" sz="2000" b="1">
              <a:solidFill>
                <a:srgbClr val="000000">
                  <a:lumMod val="65000"/>
                  <a:lumOff val="35000"/>
                </a:srgbClr>
              </a:solidFill>
              <a:latin typeface="仿宋_GB2312" panose="02010609030101010101" charset="-122"/>
              <a:ea typeface="仿宋_GB2312" panose="02010609030101010101" charset="-122"/>
              <a:cs typeface="仿宋_GB2312" panose="02010609030101010101" charset="-122"/>
              <a:sym typeface="+mn-ea"/>
            </a:endParaRPr>
          </a:p>
        </p:txBody>
      </p:sp>
      <p:sp>
        <p:nvSpPr>
          <p:cNvPr id="13" name="文本框 12"/>
          <p:cNvSpPr txBox="1"/>
          <p:nvPr>
            <p:custDataLst>
              <p:tags r:id="rId7"/>
            </p:custDataLst>
          </p:nvPr>
        </p:nvSpPr>
        <p:spPr>
          <a:xfrm>
            <a:off x="669925" y="1877060"/>
            <a:ext cx="10566400" cy="793115"/>
          </a:xfrm>
          <a:prstGeom prst="rect">
            <a:avLst/>
          </a:prstGeom>
          <a:noFill/>
        </p:spPr>
        <p:txBody>
          <a:bodyPr wrap="square" lIns="90000" tIns="46800" rIns="90000" bIns="46800" rtlCol="0">
            <a:noAutofit/>
          </a:bodyPr>
          <a:lstStyle/>
          <a:p>
            <a:pPr marL="0" indent="0" algn="ctr">
              <a:lnSpc>
                <a:spcPct val="100000"/>
              </a:lnSpc>
              <a:spcBef>
                <a:spcPts val="0"/>
              </a:spcBef>
              <a:spcAft>
                <a:spcPts val="0"/>
              </a:spcAft>
              <a:buSzPct val="100000"/>
              <a:buNone/>
            </a:pPr>
            <a:r>
              <a:rPr lang="zh-CN" altLang="en-US" sz="4400" b="1" spc="300">
                <a:solidFill>
                  <a:srgbClr val="000000">
                    <a:lumMod val="75000"/>
                    <a:lumOff val="25000"/>
                  </a:srgbClr>
                </a:solidFill>
                <a:latin typeface="Arial" panose="020B0604020202020204" pitchFamily="34" charset="0"/>
                <a:ea typeface="微软雅黑" panose="020B0503020204020204" charset="-122"/>
                <a:sym typeface="+mn-ea"/>
              </a:rPr>
              <a:t>目    标   任   务</a:t>
            </a:r>
            <a:endParaRPr lang="zh-CN" altLang="en-US" sz="4400" b="1" spc="300">
              <a:solidFill>
                <a:srgbClr val="000000">
                  <a:lumMod val="75000"/>
                  <a:lumOff val="25000"/>
                </a:srgbClr>
              </a:solidFill>
              <a:latin typeface="Arial" panose="020B0604020202020204" pitchFamily="34" charset="0"/>
              <a:ea typeface="微软雅黑" panose="020B0503020204020204" charset="-122"/>
              <a:sym typeface="+mn-ea"/>
            </a:endParaRPr>
          </a:p>
        </p:txBody>
      </p:sp>
      <p:sp>
        <p:nvSpPr>
          <p:cNvPr id="16" name="直角三角形 15"/>
          <p:cNvSpPr/>
          <p:nvPr>
            <p:custDataLst>
              <p:tags r:id="rId8"/>
            </p:custDataLst>
          </p:nvPr>
        </p:nvSpPr>
        <p:spPr>
          <a:xfrm rot="10800000">
            <a:off x="9684884" y="0"/>
            <a:ext cx="2507116" cy="2507116"/>
          </a:xfrm>
          <a:prstGeom prst="rtTriangle">
            <a:avLst/>
          </a:prstGeom>
          <a:solidFill>
            <a:srgbClr val="FBCC3E"/>
          </a:solidFill>
          <a:ln>
            <a:noFill/>
          </a:ln>
        </p:spPr>
        <p:style>
          <a:lnRef idx="2">
            <a:srgbClr val="1BA9D3">
              <a:shade val="50000"/>
            </a:srgbClr>
          </a:lnRef>
          <a:fillRef idx="1">
            <a:srgbClr val="1BA9D3"/>
          </a:fillRef>
          <a:effectRef idx="0">
            <a:srgbClr val="1BA9D3"/>
          </a:effectRef>
          <a:fontRef idx="minor">
            <a:srgbClr val="FFFFFF"/>
          </a:fontRef>
        </p:style>
        <p:txBody>
          <a:bodyPr rtlCol="0" anchor="ctr"/>
          <a:p>
            <a:pPr algn="ctr"/>
            <a:endParaRPr kumimoji="1" lang="zh-CN" altLang="en-US" sz="1600" b="1">
              <a:solidFill>
                <a:srgbClr val="FFFFFF"/>
              </a:solidFill>
              <a:latin typeface="+mn-ea"/>
            </a:endParaRPr>
          </a:p>
        </p:txBody>
      </p:sp>
    </p:spTree>
    <p:custDataLst>
      <p:tags r:id="rId9"/>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15" name="矩形 14"/>
          <p:cNvSpPr/>
          <p:nvPr>
            <p:custDataLst>
              <p:tags r:id="rId1"/>
            </p:custDataLst>
          </p:nvPr>
        </p:nvSpPr>
        <p:spPr>
          <a:xfrm>
            <a:off x="0" y="0"/>
            <a:ext cx="4737100" cy="6858000"/>
          </a:xfrm>
          <a:prstGeom prst="rect">
            <a:avLst/>
          </a:prstGeom>
          <a:pattFill prst="wdUpDiag">
            <a:fgClr>
              <a:sysClr val="window" lastClr="FFFFFF">
                <a:lumMod val="95000"/>
              </a:sysClr>
            </a:fgClr>
            <a:bgClr>
              <a:srgbClr val="5B9BD5">
                <a:lumMod val="20000"/>
                <a:lumOff val="80000"/>
              </a:srgbClr>
            </a:bgClr>
          </a:pattFill>
          <a:ln>
            <a:noFill/>
          </a:ln>
        </p:spPr>
        <p:style>
          <a:lnRef idx="2">
            <a:srgbClr val="5B9BD5">
              <a:shade val="50000"/>
            </a:srgbClr>
          </a:lnRef>
          <a:fillRef idx="1">
            <a:srgbClr val="5B9BD5"/>
          </a:fillRef>
          <a:effectRef idx="0">
            <a:srgbClr val="5B9BD5"/>
          </a:effectRef>
          <a:fontRef idx="minor">
            <a:sysClr val="window" lastClr="FFFFFF"/>
          </a:fontRef>
        </p:style>
        <p:txBody>
          <a:bodyPr rtlCol="0" anchor="ctr"/>
          <a:p>
            <a:pPr algn="ctr">
              <a:lnSpc>
                <a:spcPct val="120000"/>
              </a:lnSpc>
            </a:pPr>
            <a:endParaRPr lang="zh-CN" altLang="en-US">
              <a:latin typeface="Arial" panose="020B0604020202020204" pitchFamily="34" charset="0"/>
              <a:ea typeface="微软雅黑" panose="020B0503020204020204" charset="-122"/>
              <a:sym typeface="Arial" panose="020B0604020202020204" pitchFamily="34" charset="0"/>
            </a:endParaRPr>
          </a:p>
        </p:txBody>
      </p:sp>
      <p:sp>
        <p:nvSpPr>
          <p:cNvPr id="16" name="矩形 15"/>
          <p:cNvSpPr/>
          <p:nvPr>
            <p:custDataLst>
              <p:tags r:id="rId2"/>
            </p:custDataLst>
          </p:nvPr>
        </p:nvSpPr>
        <p:spPr>
          <a:xfrm>
            <a:off x="0" y="688975"/>
            <a:ext cx="4737100" cy="5480050"/>
          </a:xfrm>
          <a:prstGeom prst="rect">
            <a:avLst/>
          </a:prstGeom>
          <a:solidFill>
            <a:srgbClr val="5B9BD5"/>
          </a:solidFill>
          <a:ln>
            <a:noFill/>
          </a:ln>
        </p:spPr>
        <p:style>
          <a:lnRef idx="2">
            <a:srgbClr val="5B9BD5">
              <a:shade val="50000"/>
            </a:srgbClr>
          </a:lnRef>
          <a:fillRef idx="1">
            <a:srgbClr val="5B9BD5"/>
          </a:fillRef>
          <a:effectRef idx="0">
            <a:srgbClr val="5B9BD5"/>
          </a:effectRef>
          <a:fontRef idx="minor">
            <a:sysClr val="window" lastClr="FFFFFF"/>
          </a:fontRef>
        </p:style>
        <p:txBody>
          <a:bodyPr rtlCol="0" anchor="ctr"/>
          <a:p>
            <a:pPr algn="ctr">
              <a:lnSpc>
                <a:spcPct val="120000"/>
              </a:lnSpc>
            </a:pPr>
            <a:endParaRPr lang="zh-CN" altLang="en-US">
              <a:latin typeface="Arial" panose="020B0604020202020204" pitchFamily="34" charset="0"/>
              <a:ea typeface="微软雅黑" panose="020B0503020204020204" charset="-122"/>
              <a:sym typeface="Arial" panose="020B0604020202020204" pitchFamily="34" charset="0"/>
            </a:endParaRPr>
          </a:p>
        </p:txBody>
      </p:sp>
      <p:sp>
        <p:nvSpPr>
          <p:cNvPr id="21" name="文本框 20"/>
          <p:cNvSpPr txBox="1"/>
          <p:nvPr>
            <p:custDataLst>
              <p:tags r:id="rId3"/>
            </p:custDataLst>
          </p:nvPr>
        </p:nvSpPr>
        <p:spPr>
          <a:xfrm>
            <a:off x="130175" y="1681480"/>
            <a:ext cx="4492625" cy="2103120"/>
          </a:xfrm>
          <a:prstGeom prst="rect">
            <a:avLst/>
          </a:prstGeom>
          <a:noFill/>
        </p:spPr>
        <p:txBody>
          <a:bodyPr wrap="square" lIns="90170" tIns="46990" rIns="90170" bIns="46990" rtlCol="0" anchor="b">
            <a:normAutofit/>
          </a:bodyPr>
          <a:lstStyle/>
          <a:p>
            <a:pPr marL="0" indent="0" algn="l">
              <a:lnSpc>
                <a:spcPct val="120000"/>
              </a:lnSpc>
              <a:spcBef>
                <a:spcPts val="0"/>
              </a:spcBef>
              <a:spcAft>
                <a:spcPts val="0"/>
              </a:spcAft>
              <a:buSzPct val="100000"/>
              <a:buNone/>
            </a:pPr>
            <a:r>
              <a:rPr lang="en-US" altLang="zh-CN" sz="4800" b="1" spc="300">
                <a:solidFill>
                  <a:sysClr val="window" lastClr="FFFFFF"/>
                </a:solidFill>
                <a:latin typeface="Arial" panose="020B0604020202020204" pitchFamily="34" charset="0"/>
                <a:ea typeface="微软雅黑" panose="020B0503020204020204" charset="-122"/>
              </a:rPr>
              <a:t>10项工作重点</a:t>
            </a:r>
            <a:endParaRPr lang="en-US" altLang="zh-CN" sz="4800" b="1" spc="300">
              <a:solidFill>
                <a:sysClr val="window" lastClr="FFFFFF"/>
              </a:solidFill>
              <a:latin typeface="Arial" panose="020B0604020202020204" pitchFamily="34" charset="0"/>
              <a:ea typeface="微软雅黑" panose="020B0503020204020204" charset="-122"/>
            </a:endParaRPr>
          </a:p>
        </p:txBody>
      </p:sp>
      <p:sp>
        <p:nvSpPr>
          <p:cNvPr id="22" name="矩形 21"/>
          <p:cNvSpPr/>
          <p:nvPr>
            <p:custDataLst>
              <p:tags r:id="rId4"/>
            </p:custDataLst>
          </p:nvPr>
        </p:nvSpPr>
        <p:spPr>
          <a:xfrm>
            <a:off x="5380355" y="801370"/>
            <a:ext cx="6405245" cy="5801360"/>
          </a:xfrm>
          <a:prstGeom prst="rect">
            <a:avLst/>
          </a:prstGeom>
        </p:spPr>
        <p:txBody>
          <a:bodyPr anchor="ctr">
            <a:noAutofit/>
          </a:bodyPr>
          <a:lstStyle>
            <a:defPPr>
              <a:defRPr lang="zh-CN"/>
            </a:defPPr>
            <a:lvl1pPr marL="0" algn="l" defTabSz="914400" rtl="0" eaLnBrk="1" latinLnBrk="0" hangingPunct="1">
              <a:defRPr sz="1800" kern="1200">
                <a:solidFill>
                  <a:sysClr val="windowText" lastClr="000000"/>
                </a:solidFill>
                <a:latin typeface="Calibri" panose="020F0502020204030204" charset="0"/>
                <a:ea typeface="+mn-ea"/>
                <a:cs typeface="+mn-ea"/>
              </a:defRPr>
            </a:lvl1pPr>
            <a:lvl2pPr marL="457200" algn="l" defTabSz="914400" rtl="0" eaLnBrk="1" latinLnBrk="0" hangingPunct="1">
              <a:defRPr sz="1800" kern="1200">
                <a:solidFill>
                  <a:sysClr val="windowText" lastClr="000000"/>
                </a:solidFill>
                <a:latin typeface="Calibri" panose="020F0502020204030204" charset="0"/>
                <a:ea typeface="+mn-ea"/>
                <a:cs typeface="+mn-ea"/>
              </a:defRPr>
            </a:lvl2pPr>
            <a:lvl3pPr marL="914400" algn="l" defTabSz="914400" rtl="0" eaLnBrk="1" latinLnBrk="0" hangingPunct="1">
              <a:defRPr sz="1800" kern="1200">
                <a:solidFill>
                  <a:sysClr val="windowText" lastClr="000000"/>
                </a:solidFill>
                <a:latin typeface="Calibri" panose="020F0502020204030204" charset="0"/>
                <a:ea typeface="+mn-ea"/>
                <a:cs typeface="+mn-ea"/>
              </a:defRPr>
            </a:lvl3pPr>
            <a:lvl4pPr marL="1371600" algn="l" defTabSz="914400" rtl="0" eaLnBrk="1" latinLnBrk="0" hangingPunct="1">
              <a:defRPr sz="1800" kern="1200">
                <a:solidFill>
                  <a:sysClr val="windowText" lastClr="000000"/>
                </a:solidFill>
                <a:latin typeface="Calibri" panose="020F0502020204030204" charset="0"/>
                <a:ea typeface="+mn-ea"/>
                <a:cs typeface="+mn-ea"/>
              </a:defRPr>
            </a:lvl4pPr>
            <a:lvl5pPr marL="1828800" algn="l" defTabSz="914400" rtl="0" eaLnBrk="1" latinLnBrk="0" hangingPunct="1">
              <a:defRPr sz="1800" kern="1200">
                <a:solidFill>
                  <a:sysClr val="windowText" lastClr="000000"/>
                </a:solidFill>
                <a:latin typeface="Calibri" panose="020F0502020204030204" charset="0"/>
                <a:ea typeface="+mn-ea"/>
                <a:cs typeface="+mn-ea"/>
              </a:defRPr>
            </a:lvl5pPr>
            <a:lvl6pPr marL="2286000" algn="l" defTabSz="914400" rtl="0" eaLnBrk="1" latinLnBrk="0" hangingPunct="1">
              <a:defRPr sz="1800" kern="1200">
                <a:solidFill>
                  <a:sysClr val="windowText" lastClr="000000"/>
                </a:solidFill>
                <a:latin typeface="Calibri" panose="020F0502020204030204" charset="0"/>
                <a:ea typeface="+mn-ea"/>
                <a:cs typeface="+mn-ea"/>
              </a:defRPr>
            </a:lvl6pPr>
            <a:lvl7pPr marL="2743200" algn="l" defTabSz="914400" rtl="0" eaLnBrk="1" latinLnBrk="0" hangingPunct="1">
              <a:defRPr sz="1800" kern="1200">
                <a:solidFill>
                  <a:sysClr val="windowText" lastClr="000000"/>
                </a:solidFill>
                <a:latin typeface="Calibri" panose="020F0502020204030204" charset="0"/>
                <a:ea typeface="+mn-ea"/>
                <a:cs typeface="+mn-ea"/>
              </a:defRPr>
            </a:lvl7pPr>
            <a:lvl8pPr marL="3200400" algn="l" defTabSz="914400" rtl="0" eaLnBrk="1" latinLnBrk="0" hangingPunct="1">
              <a:defRPr sz="1800" kern="1200">
                <a:solidFill>
                  <a:sysClr val="windowText" lastClr="000000"/>
                </a:solidFill>
                <a:latin typeface="Calibri" panose="020F0502020204030204" charset="0"/>
                <a:ea typeface="+mn-ea"/>
                <a:cs typeface="+mn-ea"/>
              </a:defRPr>
            </a:lvl8pPr>
            <a:lvl9pPr marL="3657600" algn="l" defTabSz="914400" rtl="0" eaLnBrk="1" latinLnBrk="0" hangingPunct="1">
              <a:defRPr sz="1800" kern="1200">
                <a:solidFill>
                  <a:sysClr val="windowText" lastClr="000000"/>
                </a:solidFill>
                <a:latin typeface="Calibri" panose="020F0502020204030204" charset="0"/>
                <a:ea typeface="+mn-ea"/>
                <a:cs typeface="+mn-ea"/>
              </a:defRPr>
            </a:lvl9pPr>
          </a:lstStyle>
          <a:p>
            <a:pPr marL="400050" lvl="0" indent="-400050" algn="l" fontAlgn="ctr">
              <a:lnSpc>
                <a:spcPct val="130000"/>
              </a:lnSpc>
              <a:spcBef>
                <a:spcPts val="1000"/>
              </a:spcBef>
              <a:spcAft>
                <a:spcPts val="0"/>
              </a:spcAft>
              <a:buSzPct val="100000"/>
              <a:buFont typeface="+mn-ea"/>
              <a:buAutoNum type="ea1JpnChsDbPeriod"/>
            </a:pPr>
            <a:r>
              <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rPr>
              <a:t>建设黄河流域红枣经济林生态保护和高质量发展试验区</a:t>
            </a:r>
            <a:endPar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endParaRPr>
          </a:p>
          <a:p>
            <a:pPr marL="400050" lvl="0" indent="-400050" algn="l" fontAlgn="ctr">
              <a:lnSpc>
                <a:spcPct val="130000"/>
              </a:lnSpc>
              <a:spcBef>
                <a:spcPts val="1000"/>
              </a:spcBef>
              <a:spcAft>
                <a:spcPts val="0"/>
              </a:spcAft>
              <a:buSzPct val="100000"/>
              <a:buFont typeface="+mn-ea"/>
              <a:buAutoNum type="ea1JpnChsDbPeriod"/>
            </a:pPr>
            <a:r>
              <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rPr>
              <a:t>创建红枣经济林特色产业示范园</a:t>
            </a:r>
            <a:endPar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endParaRPr>
          </a:p>
          <a:p>
            <a:pPr marL="400050" lvl="0" indent="-400050" algn="l" fontAlgn="ctr">
              <a:lnSpc>
                <a:spcPct val="130000"/>
              </a:lnSpc>
              <a:spcBef>
                <a:spcPts val="1000"/>
              </a:spcBef>
              <a:spcAft>
                <a:spcPts val="0"/>
              </a:spcAft>
              <a:buSzPct val="100000"/>
              <a:buFont typeface="+mn-ea"/>
              <a:buAutoNum type="ea1JpnChsDbPeriod"/>
            </a:pPr>
            <a:r>
              <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rPr>
              <a:t>打造红枣芽茶原料标准化生产示范基地</a:t>
            </a:r>
            <a:endPar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endParaRPr>
          </a:p>
          <a:p>
            <a:pPr marL="400050" lvl="0" indent="-400050" algn="l" fontAlgn="ctr">
              <a:lnSpc>
                <a:spcPct val="130000"/>
              </a:lnSpc>
              <a:spcBef>
                <a:spcPts val="1000"/>
              </a:spcBef>
              <a:spcAft>
                <a:spcPts val="0"/>
              </a:spcAft>
              <a:buSzPct val="100000"/>
              <a:buFont typeface="+mn-ea"/>
              <a:buAutoNum type="ea1JpnChsDbPeriod"/>
            </a:pPr>
            <a:r>
              <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rPr>
              <a:t>实施红枣保险</a:t>
            </a:r>
            <a:endPar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endParaRPr>
          </a:p>
          <a:p>
            <a:pPr marL="400050" lvl="0" indent="-400050" algn="l" fontAlgn="ctr">
              <a:lnSpc>
                <a:spcPct val="130000"/>
              </a:lnSpc>
              <a:spcBef>
                <a:spcPts val="1000"/>
              </a:spcBef>
              <a:spcAft>
                <a:spcPts val="0"/>
              </a:spcAft>
              <a:buSzPct val="100000"/>
              <a:buFont typeface="+mn-ea"/>
              <a:buAutoNum type="ea1JpnChsDbPeriod"/>
            </a:pPr>
            <a:r>
              <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rPr>
              <a:t>发展枣园经济</a:t>
            </a:r>
            <a:endPar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endParaRPr>
          </a:p>
          <a:p>
            <a:pPr marL="400050" lvl="0" indent="-400050" algn="l" fontAlgn="ctr">
              <a:lnSpc>
                <a:spcPct val="130000"/>
              </a:lnSpc>
              <a:spcBef>
                <a:spcPts val="1000"/>
              </a:spcBef>
              <a:spcAft>
                <a:spcPts val="0"/>
              </a:spcAft>
              <a:buSzPct val="100000"/>
              <a:buFont typeface="+mn-ea"/>
              <a:buAutoNum type="ea1JpnChsDbPeriod"/>
            </a:pPr>
            <a:r>
              <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rPr>
              <a:t>培育红枣新业态</a:t>
            </a:r>
            <a:endPar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endParaRPr>
          </a:p>
          <a:p>
            <a:pPr marL="400050" lvl="0" indent="-400050" algn="l" fontAlgn="ctr">
              <a:lnSpc>
                <a:spcPct val="130000"/>
              </a:lnSpc>
              <a:spcBef>
                <a:spcPts val="1000"/>
              </a:spcBef>
              <a:spcAft>
                <a:spcPts val="0"/>
              </a:spcAft>
              <a:buSzPct val="100000"/>
              <a:buFont typeface="+mn-ea"/>
              <a:buAutoNum type="ea1JpnChsDbPeriod"/>
            </a:pPr>
            <a:r>
              <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rPr>
              <a:t>加强病虫害综合防治</a:t>
            </a:r>
            <a:endPar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endParaRPr>
          </a:p>
          <a:p>
            <a:pPr marL="400050" lvl="0" indent="-400050" algn="l" fontAlgn="ctr">
              <a:lnSpc>
                <a:spcPct val="130000"/>
              </a:lnSpc>
              <a:spcBef>
                <a:spcPts val="1000"/>
              </a:spcBef>
              <a:spcAft>
                <a:spcPts val="0"/>
              </a:spcAft>
              <a:buSzPct val="100000"/>
              <a:buFont typeface="+mn-ea"/>
              <a:buAutoNum type="ea1JpnChsDbPeriod"/>
            </a:pPr>
            <a:r>
              <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rPr>
              <a:t>发展设施红枣</a:t>
            </a:r>
            <a:endPar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endParaRPr>
          </a:p>
          <a:p>
            <a:pPr marL="400050" lvl="0" indent="-400050" algn="l" fontAlgn="ctr">
              <a:lnSpc>
                <a:spcPct val="130000"/>
              </a:lnSpc>
              <a:spcBef>
                <a:spcPts val="1000"/>
              </a:spcBef>
              <a:spcAft>
                <a:spcPts val="0"/>
              </a:spcAft>
              <a:buSzPct val="100000"/>
              <a:buFont typeface="+mn-ea"/>
              <a:buAutoNum type="ea1JpnChsDbPeriod"/>
            </a:pPr>
            <a:r>
              <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rPr>
              <a:t>实施红枣品牌化战略</a:t>
            </a:r>
            <a:endPar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endParaRPr>
          </a:p>
          <a:p>
            <a:pPr marL="400050" lvl="0" indent="-400050" algn="l" fontAlgn="ctr">
              <a:lnSpc>
                <a:spcPct val="130000"/>
              </a:lnSpc>
              <a:spcBef>
                <a:spcPts val="1000"/>
              </a:spcBef>
              <a:spcAft>
                <a:spcPts val="0"/>
              </a:spcAft>
              <a:buSzPct val="100000"/>
              <a:buFont typeface="+mn-ea"/>
              <a:buAutoNum type="ea1JpnChsDbPeriod"/>
            </a:pPr>
            <a:r>
              <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rPr>
              <a:t>提升红枣科技含量</a:t>
            </a:r>
            <a:endParaRPr lang="zh-CN" altLang="en-US" sz="2000" b="1" spc="150">
              <a:solidFill>
                <a:sysClr val="windowText" lastClr="000000">
                  <a:lumMod val="75000"/>
                  <a:lumOff val="25000"/>
                </a:sysClr>
              </a:solidFill>
              <a:latin typeface="仿宋_GB2312" panose="02010609030101010101" charset="-122"/>
              <a:ea typeface="仿宋_GB2312" panose="02010609030101010101" charset="-122"/>
              <a:sym typeface="+mn-ea"/>
            </a:endParaRPr>
          </a:p>
        </p:txBody>
      </p:sp>
      <p:sp>
        <p:nvSpPr>
          <p:cNvPr id="17" name="斜纹 16"/>
          <p:cNvSpPr/>
          <p:nvPr>
            <p:custDataLst>
              <p:tags r:id="rId5"/>
            </p:custDataLst>
          </p:nvPr>
        </p:nvSpPr>
        <p:spPr>
          <a:xfrm flipH="1">
            <a:off x="10998200" y="0"/>
            <a:ext cx="1193800" cy="1193800"/>
          </a:xfrm>
          <a:prstGeom prst="diagStripe">
            <a:avLst/>
          </a:prstGeom>
          <a:ln>
            <a:noFill/>
          </a:ln>
        </p:spPr>
        <p:style>
          <a:lnRef idx="2">
            <a:srgbClr val="5B9BD5">
              <a:shade val="50000"/>
            </a:srgbClr>
          </a:lnRef>
          <a:fillRef idx="1">
            <a:srgbClr val="5B9BD5"/>
          </a:fillRef>
          <a:effectRef idx="0">
            <a:srgbClr val="5B9BD5"/>
          </a:effectRef>
          <a:fontRef idx="minor">
            <a:sysClr val="window" lastClr="FFFFFF"/>
          </a:fontRef>
        </p:style>
        <p:txBody>
          <a:bodyPr rtlCol="0" anchor="ctr"/>
          <a:p>
            <a:pPr algn="ctr">
              <a:lnSpc>
                <a:spcPct val="120000"/>
              </a:lnSpc>
            </a:pPr>
            <a:endParaRPr lang="zh-CN" altLang="en-US">
              <a:solidFill>
                <a:sysClr val="windowText" lastClr="000000"/>
              </a:solidFill>
              <a:latin typeface="Arial" panose="020B0604020202020204" pitchFamily="34" charset="0"/>
              <a:ea typeface="微软雅黑" panose="020B0503020204020204" charset="-122"/>
              <a:sym typeface="Arial" panose="020B0604020202020204" pitchFamily="34" charset="0"/>
            </a:endParaRPr>
          </a:p>
        </p:txBody>
      </p:sp>
      <p:sp>
        <p:nvSpPr>
          <p:cNvPr id="18" name="任意多边形: 形状 14"/>
          <p:cNvSpPr>
            <a:spLocks noChangeAspect="1"/>
          </p:cNvSpPr>
          <p:nvPr>
            <p:custDataLst>
              <p:tags r:id="rId6"/>
            </p:custDataLst>
          </p:nvPr>
        </p:nvSpPr>
        <p:spPr>
          <a:xfrm rot="10800000">
            <a:off x="4206240" y="1280160"/>
            <a:ext cx="262890" cy="533400"/>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ysClr val="window" lastClr="FFFFFF">
              <a:lumMod val="95000"/>
              <a:alpha val="20000"/>
            </a:sysClr>
          </a:solidFill>
          <a:ln w="31750" cap="rnd">
            <a:noFill/>
            <a:round/>
          </a:ln>
        </p:spPr>
        <p:style>
          <a:lnRef idx="2">
            <a:srgbClr val="5B9BD5">
              <a:shade val="50000"/>
            </a:srgbClr>
          </a:lnRef>
          <a:fillRef idx="1">
            <a:srgbClr val="5B9BD5"/>
          </a:fillRef>
          <a:effectRef idx="0">
            <a:srgbClr val="5B9BD5"/>
          </a:effectRef>
          <a:fontRef idx="minor">
            <a:sysClr val="window" lastClr="FFFFFF"/>
          </a:fontRef>
        </p:style>
        <p:txBody>
          <a:bodyPr wrap="square" rtlCol="0" anchor="ctr">
            <a:noAutofit/>
          </a:bodyPr>
          <a:p>
            <a:pPr algn="ctr">
              <a:lnSpc>
                <a:spcPct val="120000"/>
              </a:lnSpc>
            </a:pPr>
            <a:endParaRPr lang="zh-CN" altLang="en-US">
              <a:latin typeface="Arial" panose="020B0604020202020204" pitchFamily="34" charset="0"/>
              <a:ea typeface="微软雅黑" panose="020B0503020204020204" charset="-122"/>
              <a:sym typeface="Arial" panose="020B0604020202020204" pitchFamily="34" charset="0"/>
            </a:endParaRPr>
          </a:p>
        </p:txBody>
      </p:sp>
      <p:sp>
        <p:nvSpPr>
          <p:cNvPr id="19" name="任意多边形: 形状 15"/>
          <p:cNvSpPr>
            <a:spLocks noChangeAspect="1"/>
          </p:cNvSpPr>
          <p:nvPr>
            <p:custDataLst>
              <p:tags r:id="rId7"/>
            </p:custDataLst>
          </p:nvPr>
        </p:nvSpPr>
        <p:spPr>
          <a:xfrm rot="10800000">
            <a:off x="3857625" y="1280160"/>
            <a:ext cx="262890" cy="533400"/>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ysClr val="window" lastClr="FFFFFF">
              <a:lumMod val="95000"/>
              <a:alpha val="20000"/>
            </a:sysClr>
          </a:solidFill>
          <a:ln w="31750" cap="rnd">
            <a:noFill/>
            <a:round/>
          </a:ln>
        </p:spPr>
        <p:style>
          <a:lnRef idx="2">
            <a:srgbClr val="5B9BD5">
              <a:shade val="50000"/>
            </a:srgbClr>
          </a:lnRef>
          <a:fillRef idx="1">
            <a:srgbClr val="5B9BD5"/>
          </a:fillRef>
          <a:effectRef idx="0">
            <a:srgbClr val="5B9BD5"/>
          </a:effectRef>
          <a:fontRef idx="minor">
            <a:sysClr val="window" lastClr="FFFFFF"/>
          </a:fontRef>
        </p:style>
        <p:txBody>
          <a:bodyPr wrap="square" rtlCol="0" anchor="ctr">
            <a:noAutofit/>
          </a:bodyPr>
          <a:p>
            <a:pPr algn="ctr">
              <a:lnSpc>
                <a:spcPct val="120000"/>
              </a:lnSpc>
            </a:pPr>
            <a:endParaRPr lang="zh-CN" altLang="en-US">
              <a:latin typeface="Arial" panose="020B0604020202020204" pitchFamily="34" charset="0"/>
              <a:ea typeface="微软雅黑" panose="020B0503020204020204" charset="-122"/>
              <a:sym typeface="Arial" panose="020B0604020202020204" pitchFamily="34" charset="0"/>
            </a:endParaRPr>
          </a:p>
        </p:txBody>
      </p:sp>
    </p:spTree>
    <p:custDataLst>
      <p:tags r:id="rId8"/>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 name="矩形 51"/>
          <p:cNvSpPr/>
          <p:nvPr>
            <p:custDataLst>
              <p:tags r:id="rId1"/>
            </p:custDataLst>
          </p:nvPr>
        </p:nvSpPr>
        <p:spPr>
          <a:xfrm>
            <a:off x="1976755" y="751205"/>
            <a:ext cx="8438515" cy="904240"/>
          </a:xfrm>
          <a:prstGeom prst="rect">
            <a:avLst/>
          </a:prstGeom>
        </p:spPr>
        <p:txBody>
          <a:bodyPr wrap="square" lIns="90000" tIns="46800" rIns="90000" bIns="46800" anchor="ctr">
            <a:noAutofit/>
          </a:bodyPr>
          <a:p>
            <a:pPr marL="0" indent="0" algn="ctr">
              <a:lnSpc>
                <a:spcPct val="120000"/>
              </a:lnSpc>
              <a:spcBef>
                <a:spcPts val="0"/>
              </a:spcBef>
              <a:spcAft>
                <a:spcPts val="0"/>
              </a:spcAft>
              <a:buSzPct val="100000"/>
              <a:buNone/>
            </a:pPr>
            <a:r>
              <a:rPr lang="zh-CN" altLang="en-US" sz="4400" b="1" spc="300">
                <a:solidFill>
                  <a:srgbClr val="000000">
                    <a:lumMod val="75000"/>
                    <a:lumOff val="25000"/>
                  </a:srgbClr>
                </a:solidFill>
                <a:latin typeface="Arial" panose="020B0604020202020204" pitchFamily="34" charset="0"/>
                <a:ea typeface="微软雅黑" panose="020B0503020204020204" charset="-122"/>
              </a:rPr>
              <a:t>扶    持   政   策</a:t>
            </a:r>
            <a:endParaRPr lang="zh-CN" altLang="en-US" sz="4000" b="1">
              <a:solidFill>
                <a:srgbClr val="000000">
                  <a:lumMod val="50000"/>
                </a:srgbClr>
              </a:solidFill>
              <a:latin typeface="微软雅黑" panose="020B0503020204020204" charset="-122"/>
              <a:ea typeface="微软雅黑" panose="020B0503020204020204" charset="-122"/>
            </a:endParaRPr>
          </a:p>
        </p:txBody>
      </p:sp>
      <p:sp>
        <p:nvSpPr>
          <p:cNvPr id="3" name="圆角矩形 2"/>
          <p:cNvSpPr/>
          <p:nvPr>
            <p:custDataLst>
              <p:tags r:id="rId2"/>
            </p:custDataLst>
          </p:nvPr>
        </p:nvSpPr>
        <p:spPr>
          <a:xfrm>
            <a:off x="2432048" y="2371940"/>
            <a:ext cx="4821100" cy="688405"/>
          </a:xfrm>
          <a:prstGeom prst="roundRect">
            <a:avLst>
              <a:gd name="adj" fmla="val 50000"/>
            </a:avLst>
          </a:prstGeom>
          <a:solidFill>
            <a:srgbClr val="1F74AD">
              <a:lumMod val="20000"/>
              <a:lumOff val="80000"/>
            </a:srgbClr>
          </a:solidFill>
          <a:ln>
            <a:noFill/>
          </a:ln>
          <a:effectLst>
            <a:outerShdw blurRad="50800" dist="38100" dir="2700000" algn="tl" rotWithShape="0">
              <a:srgbClr val="1F74AD">
                <a:lumMod val="75000"/>
                <a:alpha val="40000"/>
              </a:srgb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0000" tIns="46800" rIns="90000" bIns="46800" numCol="1" spcCol="0" rtlCol="0" fromWordArt="0" anchor="ctr" anchorCtr="0" forceAA="0" compatLnSpc="1">
            <a:normAutofit/>
          </a:bodyPr>
          <a:p>
            <a:pPr>
              <a:lnSpc>
                <a:spcPct val="120000"/>
              </a:lnSpc>
            </a:pPr>
            <a:endParaRPr lang="da-DK" altLang="zh-CN" sz="1400" spc="150" dirty="0">
              <a:solidFill>
                <a:srgbClr val="000000"/>
              </a:solidFill>
              <a:latin typeface="微软雅黑" panose="020B0503020204020204" charset="-122"/>
              <a:ea typeface="微软雅黑" panose="020B0503020204020204" charset="-122"/>
            </a:endParaRPr>
          </a:p>
        </p:txBody>
      </p:sp>
      <p:sp>
        <p:nvSpPr>
          <p:cNvPr id="9" name="椭圆 8"/>
          <p:cNvSpPr/>
          <p:nvPr>
            <p:custDataLst>
              <p:tags r:id="rId3"/>
            </p:custDataLst>
          </p:nvPr>
        </p:nvSpPr>
        <p:spPr>
          <a:xfrm>
            <a:off x="1863299" y="2227397"/>
            <a:ext cx="977488" cy="977488"/>
          </a:xfrm>
          <a:prstGeom prst="ellipse">
            <a:avLst/>
          </a:prstGeom>
          <a:solidFill>
            <a:srgbClr val="1F74AD"/>
          </a:solidFill>
          <a:ln>
            <a:noFill/>
          </a:ln>
          <a:effectLst>
            <a:outerShdw blurRad="50800" dist="38100" dir="5400000" algn="t" rotWithShape="0">
              <a:sysClr val="window" lastClr="FFFFFF">
                <a:lumMod val="75000"/>
                <a:alpha val="40000"/>
              </a:sys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rmAutofit/>
          </a:bodyPr>
          <a:p>
            <a:pPr algn="ctr"/>
            <a:endParaRPr lang="zh-CN" altLang="en-US">
              <a:latin typeface="微软雅黑" panose="020B0503020204020204" charset="-122"/>
              <a:ea typeface="微软雅黑" panose="020B0503020204020204" charset="-122"/>
            </a:endParaRPr>
          </a:p>
        </p:txBody>
      </p:sp>
      <p:sp>
        <p:nvSpPr>
          <p:cNvPr id="7" name="椭圆 6"/>
          <p:cNvSpPr/>
          <p:nvPr>
            <p:custDataLst>
              <p:tags r:id="rId4"/>
            </p:custDataLst>
          </p:nvPr>
        </p:nvSpPr>
        <p:spPr>
          <a:xfrm>
            <a:off x="1947464" y="2311562"/>
            <a:ext cx="809159" cy="809159"/>
          </a:xfrm>
          <a:prstGeom prst="ellipse">
            <a:avLst/>
          </a:prstGeom>
          <a:noFill/>
          <a:ln>
            <a:solidFill>
              <a:sysClr val="window" lastClr="FFFFFF"/>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0" tIns="0" rIns="0" bIns="0" numCol="1" spcCol="0" rtlCol="0" fromWordArt="0" anchor="ctr" anchorCtr="0" forceAA="0" compatLnSpc="1">
            <a:normAutofit/>
          </a:bodyPr>
          <a:p>
            <a:pPr algn="ctr"/>
            <a:r>
              <a:rPr lang="en-US" altLang="zh-CN" sz="2800">
                <a:solidFill>
                  <a:sysClr val="window" lastClr="FFFFFF"/>
                </a:solidFill>
                <a:latin typeface="Arial" panose="020B0604020202020204" pitchFamily="34" charset="0"/>
                <a:ea typeface="微软雅黑" panose="020B0503020204020204" charset="-122"/>
                <a:cs typeface="Arial" panose="020B0604020202020204" pitchFamily="34" charset="0"/>
              </a:rPr>
              <a:t>01</a:t>
            </a:r>
            <a:endParaRPr lang="en-US" altLang="zh-CN" sz="2800">
              <a:solidFill>
                <a:sysClr val="window" lastClr="FFFFFF"/>
              </a:solidFill>
              <a:latin typeface="Arial" panose="020B0604020202020204" pitchFamily="34" charset="0"/>
              <a:ea typeface="微软雅黑" panose="020B0503020204020204" charset="-122"/>
              <a:cs typeface="Arial" panose="020B0604020202020204" pitchFamily="34" charset="0"/>
            </a:endParaRPr>
          </a:p>
        </p:txBody>
      </p:sp>
      <p:sp>
        <p:nvSpPr>
          <p:cNvPr id="33" name="圆角矩形 32"/>
          <p:cNvSpPr/>
          <p:nvPr>
            <p:custDataLst>
              <p:tags r:id="rId5"/>
            </p:custDataLst>
          </p:nvPr>
        </p:nvSpPr>
        <p:spPr>
          <a:xfrm>
            <a:off x="5587673" y="3273817"/>
            <a:ext cx="4821100" cy="688405"/>
          </a:xfrm>
          <a:prstGeom prst="roundRect">
            <a:avLst>
              <a:gd name="adj" fmla="val 50000"/>
            </a:avLst>
          </a:prstGeom>
          <a:solidFill>
            <a:srgbClr val="3498DB">
              <a:lumMod val="20000"/>
              <a:lumOff val="80000"/>
            </a:srgbClr>
          </a:solidFill>
          <a:ln>
            <a:noFill/>
          </a:ln>
          <a:effectLst>
            <a:outerShdw blurRad="50800" dist="38100" dir="2700000" algn="tl" rotWithShape="0">
              <a:srgbClr val="1F74AD">
                <a:lumMod val="75000"/>
                <a:alpha val="40000"/>
              </a:srgb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0000" tIns="46800" rIns="90000" bIns="46800" numCol="1" spcCol="0" rtlCol="0" fromWordArt="0" anchor="ctr" anchorCtr="0" forceAA="0" compatLnSpc="1">
            <a:normAutofit/>
          </a:bodyPr>
          <a:p>
            <a:pPr>
              <a:lnSpc>
                <a:spcPct val="120000"/>
              </a:lnSpc>
            </a:pPr>
            <a:endParaRPr lang="da-DK" altLang="zh-CN" sz="1400" spc="150" dirty="0">
              <a:solidFill>
                <a:srgbClr val="000000"/>
              </a:solidFill>
              <a:latin typeface="微软雅黑" panose="020B0503020204020204" charset="-122"/>
              <a:ea typeface="微软雅黑" panose="020B0503020204020204" charset="-122"/>
            </a:endParaRPr>
          </a:p>
        </p:txBody>
      </p:sp>
      <p:sp>
        <p:nvSpPr>
          <p:cNvPr id="35" name="椭圆 34"/>
          <p:cNvSpPr/>
          <p:nvPr>
            <p:custDataLst>
              <p:tags r:id="rId6"/>
            </p:custDataLst>
          </p:nvPr>
        </p:nvSpPr>
        <p:spPr>
          <a:xfrm>
            <a:off x="5018923" y="3129274"/>
            <a:ext cx="977488" cy="977488"/>
          </a:xfrm>
          <a:prstGeom prst="ellipse">
            <a:avLst/>
          </a:prstGeom>
          <a:solidFill>
            <a:srgbClr val="3498DB"/>
          </a:solidFill>
          <a:ln>
            <a:noFill/>
          </a:ln>
          <a:effectLst>
            <a:outerShdw blurRad="50800" dist="38100" dir="5400000" algn="t" rotWithShape="0">
              <a:sysClr val="window" lastClr="FFFFFF">
                <a:lumMod val="75000"/>
                <a:alpha val="40000"/>
              </a:sys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rmAutofit/>
          </a:bodyPr>
          <a:p>
            <a:pPr algn="ctr"/>
            <a:endParaRPr lang="zh-CN" altLang="en-US">
              <a:latin typeface="微软雅黑" panose="020B0503020204020204" charset="-122"/>
              <a:ea typeface="微软雅黑" panose="020B0503020204020204" charset="-122"/>
            </a:endParaRPr>
          </a:p>
        </p:txBody>
      </p:sp>
      <p:sp>
        <p:nvSpPr>
          <p:cNvPr id="36" name="椭圆 35"/>
          <p:cNvSpPr/>
          <p:nvPr>
            <p:custDataLst>
              <p:tags r:id="rId7"/>
            </p:custDataLst>
          </p:nvPr>
        </p:nvSpPr>
        <p:spPr>
          <a:xfrm>
            <a:off x="5103088" y="3213439"/>
            <a:ext cx="809159" cy="809159"/>
          </a:xfrm>
          <a:prstGeom prst="ellipse">
            <a:avLst/>
          </a:prstGeom>
          <a:noFill/>
          <a:ln>
            <a:solidFill>
              <a:sysClr val="window" lastClr="FFFFFF"/>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0" tIns="0" rIns="0" bIns="0" numCol="1" spcCol="0" rtlCol="0" fromWordArt="0" anchor="ctr" anchorCtr="0" forceAA="0" compatLnSpc="1">
            <a:normAutofit/>
          </a:bodyPr>
          <a:p>
            <a:pPr algn="ctr"/>
            <a:r>
              <a:rPr lang="en-US" altLang="zh-CN" sz="2800">
                <a:solidFill>
                  <a:sysClr val="window" lastClr="FFFFFF"/>
                </a:solidFill>
                <a:latin typeface="Arial" panose="020B0604020202020204" pitchFamily="34" charset="0"/>
                <a:ea typeface="微软雅黑" panose="020B0503020204020204" charset="-122"/>
                <a:cs typeface="Arial" panose="020B0604020202020204" pitchFamily="34" charset="0"/>
              </a:rPr>
              <a:t>02</a:t>
            </a:r>
            <a:endParaRPr lang="en-US" altLang="zh-CN" sz="2800">
              <a:solidFill>
                <a:sysClr val="window" lastClr="FFFFFF"/>
              </a:solidFill>
              <a:latin typeface="Arial" panose="020B0604020202020204" pitchFamily="34" charset="0"/>
              <a:ea typeface="微软雅黑" panose="020B0503020204020204" charset="-122"/>
              <a:cs typeface="Arial" panose="020B0604020202020204" pitchFamily="34" charset="0"/>
            </a:endParaRPr>
          </a:p>
        </p:txBody>
      </p:sp>
      <p:sp>
        <p:nvSpPr>
          <p:cNvPr id="38" name="圆角矩形 37"/>
          <p:cNvSpPr/>
          <p:nvPr>
            <p:custDataLst>
              <p:tags r:id="rId8"/>
            </p:custDataLst>
          </p:nvPr>
        </p:nvSpPr>
        <p:spPr>
          <a:xfrm>
            <a:off x="2432048" y="4175693"/>
            <a:ext cx="4821100" cy="688405"/>
          </a:xfrm>
          <a:prstGeom prst="roundRect">
            <a:avLst>
              <a:gd name="adj" fmla="val 50000"/>
            </a:avLst>
          </a:prstGeom>
          <a:solidFill>
            <a:srgbClr val="1AA3AA">
              <a:lumMod val="20000"/>
              <a:lumOff val="80000"/>
            </a:srgbClr>
          </a:solidFill>
          <a:ln>
            <a:noFill/>
          </a:ln>
          <a:effectLst>
            <a:outerShdw blurRad="50800" dist="38100" dir="2700000" algn="tl" rotWithShape="0">
              <a:srgbClr val="1F74AD">
                <a:lumMod val="75000"/>
                <a:alpha val="40000"/>
              </a:srgb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0000" tIns="46800" rIns="90000" bIns="46800" numCol="1" spcCol="0" rtlCol="0" fromWordArt="0" anchor="ctr" anchorCtr="0" forceAA="0" compatLnSpc="1">
            <a:normAutofit/>
          </a:bodyPr>
          <a:p>
            <a:pPr>
              <a:lnSpc>
                <a:spcPct val="120000"/>
              </a:lnSpc>
            </a:pPr>
            <a:endParaRPr lang="zh-CN" altLang="en-US" sz="1400" spc="150" dirty="0">
              <a:solidFill>
                <a:srgbClr val="000000"/>
              </a:solidFill>
              <a:latin typeface="微软雅黑" panose="020B0503020204020204" charset="-122"/>
              <a:ea typeface="微软雅黑" panose="020B0503020204020204" charset="-122"/>
            </a:endParaRPr>
          </a:p>
        </p:txBody>
      </p:sp>
      <p:sp>
        <p:nvSpPr>
          <p:cNvPr id="40" name="椭圆 39"/>
          <p:cNvSpPr/>
          <p:nvPr>
            <p:custDataLst>
              <p:tags r:id="rId9"/>
            </p:custDataLst>
          </p:nvPr>
        </p:nvSpPr>
        <p:spPr>
          <a:xfrm>
            <a:off x="1863299" y="4031151"/>
            <a:ext cx="977488" cy="977488"/>
          </a:xfrm>
          <a:prstGeom prst="ellipse">
            <a:avLst/>
          </a:prstGeom>
          <a:solidFill>
            <a:srgbClr val="1AA3AA"/>
          </a:solidFill>
          <a:ln>
            <a:noFill/>
          </a:ln>
          <a:effectLst>
            <a:outerShdw blurRad="50800" dist="38100" dir="5400000" algn="t" rotWithShape="0">
              <a:sysClr val="window" lastClr="FFFFFF">
                <a:lumMod val="75000"/>
                <a:alpha val="40000"/>
              </a:sys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rmAutofit/>
          </a:bodyPr>
          <a:p>
            <a:pPr algn="ctr"/>
            <a:endParaRPr lang="zh-CN" altLang="en-US">
              <a:latin typeface="微软雅黑" panose="020B0503020204020204" charset="-122"/>
              <a:ea typeface="微软雅黑" panose="020B0503020204020204" charset="-122"/>
            </a:endParaRPr>
          </a:p>
        </p:txBody>
      </p:sp>
      <p:sp>
        <p:nvSpPr>
          <p:cNvPr id="41" name="椭圆 40"/>
          <p:cNvSpPr/>
          <p:nvPr>
            <p:custDataLst>
              <p:tags r:id="rId10"/>
            </p:custDataLst>
          </p:nvPr>
        </p:nvSpPr>
        <p:spPr>
          <a:xfrm>
            <a:off x="1947464" y="4115315"/>
            <a:ext cx="809159" cy="809159"/>
          </a:xfrm>
          <a:prstGeom prst="ellipse">
            <a:avLst/>
          </a:prstGeom>
          <a:noFill/>
          <a:ln>
            <a:solidFill>
              <a:sysClr val="window" lastClr="FFFFFF"/>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0" tIns="0" rIns="0" bIns="0" numCol="1" spcCol="0" rtlCol="0" fromWordArt="0" anchor="ctr" anchorCtr="0" forceAA="0" compatLnSpc="1">
            <a:normAutofit/>
          </a:bodyPr>
          <a:p>
            <a:pPr algn="ctr"/>
            <a:r>
              <a:rPr lang="en-US" altLang="zh-CN" sz="2800">
                <a:solidFill>
                  <a:sysClr val="window" lastClr="FFFFFF"/>
                </a:solidFill>
                <a:latin typeface="Arial" panose="020B0604020202020204" pitchFamily="34" charset="0"/>
                <a:ea typeface="微软雅黑" panose="020B0503020204020204" charset="-122"/>
                <a:cs typeface="Arial" panose="020B0604020202020204" pitchFamily="34" charset="0"/>
              </a:rPr>
              <a:t>03</a:t>
            </a:r>
            <a:endParaRPr lang="en-US" altLang="zh-CN" sz="2800">
              <a:solidFill>
                <a:sysClr val="window" lastClr="FFFFFF"/>
              </a:solidFill>
              <a:latin typeface="Arial" panose="020B0604020202020204" pitchFamily="34" charset="0"/>
              <a:ea typeface="微软雅黑" panose="020B0503020204020204" charset="-122"/>
              <a:cs typeface="Arial" panose="020B0604020202020204" pitchFamily="34" charset="0"/>
            </a:endParaRPr>
          </a:p>
        </p:txBody>
      </p:sp>
      <p:sp>
        <p:nvSpPr>
          <p:cNvPr id="43" name="圆角矩形 42"/>
          <p:cNvSpPr/>
          <p:nvPr>
            <p:custDataLst>
              <p:tags r:id="rId11"/>
            </p:custDataLst>
          </p:nvPr>
        </p:nvSpPr>
        <p:spPr>
          <a:xfrm>
            <a:off x="5587673" y="5077570"/>
            <a:ext cx="4821100" cy="688405"/>
          </a:xfrm>
          <a:prstGeom prst="roundRect">
            <a:avLst>
              <a:gd name="adj" fmla="val 50000"/>
            </a:avLst>
          </a:prstGeom>
          <a:solidFill>
            <a:srgbClr val="69A35B">
              <a:lumMod val="20000"/>
              <a:lumOff val="80000"/>
            </a:srgbClr>
          </a:solidFill>
          <a:ln>
            <a:noFill/>
          </a:ln>
          <a:effectLst>
            <a:outerShdw blurRad="50800" dist="38100" dir="2700000" algn="tl" rotWithShape="0">
              <a:srgbClr val="1F74AD">
                <a:lumMod val="75000"/>
                <a:alpha val="40000"/>
              </a:srgb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0000" tIns="46800" rIns="90000" bIns="46800" numCol="1" spcCol="0" rtlCol="0" fromWordArt="0" anchor="ctr" anchorCtr="0" forceAA="0" compatLnSpc="1">
            <a:normAutofit/>
          </a:bodyPr>
          <a:p>
            <a:pPr>
              <a:lnSpc>
                <a:spcPct val="120000"/>
              </a:lnSpc>
            </a:pPr>
            <a:endParaRPr lang="zh-CN" altLang="en-US" sz="1400" spc="150" dirty="0">
              <a:solidFill>
                <a:srgbClr val="000000"/>
              </a:solidFill>
              <a:latin typeface="微软雅黑" panose="020B0503020204020204" charset="-122"/>
              <a:ea typeface="微软雅黑" panose="020B0503020204020204" charset="-122"/>
            </a:endParaRPr>
          </a:p>
        </p:txBody>
      </p:sp>
      <p:sp>
        <p:nvSpPr>
          <p:cNvPr id="45" name="椭圆 44"/>
          <p:cNvSpPr/>
          <p:nvPr>
            <p:custDataLst>
              <p:tags r:id="rId12"/>
            </p:custDataLst>
          </p:nvPr>
        </p:nvSpPr>
        <p:spPr>
          <a:xfrm>
            <a:off x="5018923" y="4933028"/>
            <a:ext cx="977488" cy="977488"/>
          </a:xfrm>
          <a:prstGeom prst="ellipse">
            <a:avLst/>
          </a:prstGeom>
          <a:solidFill>
            <a:srgbClr val="69A35B"/>
          </a:solidFill>
          <a:ln>
            <a:noFill/>
          </a:ln>
          <a:effectLst>
            <a:outerShdw blurRad="50800" dist="38100" dir="5400000" algn="t" rotWithShape="0">
              <a:sysClr val="window" lastClr="FFFFFF">
                <a:lumMod val="75000"/>
                <a:alpha val="40000"/>
              </a:sys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rmAutofit/>
          </a:bodyPr>
          <a:p>
            <a:pPr algn="ctr"/>
            <a:endParaRPr lang="zh-CN" altLang="en-US">
              <a:latin typeface="微软雅黑" panose="020B0503020204020204" charset="-122"/>
              <a:ea typeface="微软雅黑" panose="020B0503020204020204" charset="-122"/>
            </a:endParaRPr>
          </a:p>
        </p:txBody>
      </p:sp>
      <p:sp>
        <p:nvSpPr>
          <p:cNvPr id="46" name="椭圆 45"/>
          <p:cNvSpPr/>
          <p:nvPr>
            <p:custDataLst>
              <p:tags r:id="rId13"/>
            </p:custDataLst>
          </p:nvPr>
        </p:nvSpPr>
        <p:spPr>
          <a:xfrm>
            <a:off x="5103088" y="5017192"/>
            <a:ext cx="809159" cy="809159"/>
          </a:xfrm>
          <a:prstGeom prst="ellipse">
            <a:avLst/>
          </a:prstGeom>
          <a:noFill/>
          <a:ln>
            <a:solidFill>
              <a:sysClr val="window" lastClr="FFFFFF"/>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0" tIns="0" rIns="0" bIns="0" numCol="1" spcCol="0" rtlCol="0" fromWordArt="0" anchor="ctr" anchorCtr="0" forceAA="0" compatLnSpc="1">
            <a:normAutofit/>
          </a:bodyPr>
          <a:p>
            <a:pPr algn="ctr"/>
            <a:r>
              <a:rPr lang="en-US" altLang="zh-CN" sz="2800">
                <a:solidFill>
                  <a:sysClr val="window" lastClr="FFFFFF"/>
                </a:solidFill>
                <a:latin typeface="Arial" panose="020B0604020202020204" pitchFamily="34" charset="0"/>
                <a:ea typeface="微软雅黑" panose="020B0503020204020204" charset="-122"/>
                <a:cs typeface="Arial" panose="020B0604020202020204" pitchFamily="34" charset="0"/>
              </a:rPr>
              <a:t>04</a:t>
            </a:r>
            <a:endParaRPr lang="en-US" altLang="zh-CN" sz="2800">
              <a:solidFill>
                <a:sysClr val="window" lastClr="FFFFFF"/>
              </a:solidFill>
              <a:latin typeface="Arial" panose="020B0604020202020204" pitchFamily="34" charset="0"/>
              <a:ea typeface="微软雅黑" panose="020B0503020204020204" charset="-122"/>
              <a:cs typeface="Arial" panose="020B0604020202020204" pitchFamily="34" charset="0"/>
            </a:endParaRPr>
          </a:p>
        </p:txBody>
      </p:sp>
      <p:sp>
        <p:nvSpPr>
          <p:cNvPr id="12" name="文本框 11"/>
          <p:cNvSpPr txBox="1"/>
          <p:nvPr>
            <p:custDataLst>
              <p:tags r:id="rId14"/>
            </p:custDataLst>
          </p:nvPr>
        </p:nvSpPr>
        <p:spPr>
          <a:xfrm>
            <a:off x="2905589" y="2487122"/>
            <a:ext cx="3985637" cy="458040"/>
          </a:xfrm>
          <a:prstGeom prst="rect">
            <a:avLst/>
          </a:prstGeom>
          <a:noFill/>
        </p:spPr>
        <p:txBody>
          <a:bodyPr wrap="square" rtlCol="0" anchor="ctr">
            <a:normAutofit/>
          </a:bodyPr>
          <a:p>
            <a:pPr marL="0" lvl="0" indent="0" algn="l">
              <a:lnSpc>
                <a:spcPct val="120000"/>
              </a:lnSpc>
              <a:spcBef>
                <a:spcPts val="0"/>
              </a:spcBef>
              <a:spcAft>
                <a:spcPts val="0"/>
              </a:spcAft>
              <a:buSzPct val="100000"/>
              <a:buNone/>
            </a:pPr>
            <a:r>
              <a:rPr lang="zh-CN" altLang="en-US" sz="2000" b="1" spc="150">
                <a:solidFill>
                  <a:schemeClr val="tx1"/>
                </a:solidFill>
                <a:latin typeface="仿宋_GB2312" panose="02010609030101010101" charset="-122"/>
                <a:ea typeface="仿宋_GB2312" panose="02010609030101010101" charset="-122"/>
              </a:rPr>
              <a:t>红枣经济林提质增效</a:t>
            </a:r>
            <a:endParaRPr lang="zh-CN" altLang="en-US" sz="2000" b="1" spc="150">
              <a:solidFill>
                <a:schemeClr val="tx1"/>
              </a:solidFill>
              <a:latin typeface="仿宋_GB2312" panose="02010609030101010101" charset="-122"/>
              <a:ea typeface="仿宋_GB2312" panose="02010609030101010101" charset="-122"/>
            </a:endParaRPr>
          </a:p>
        </p:txBody>
      </p:sp>
      <p:sp>
        <p:nvSpPr>
          <p:cNvPr id="23" name="文本框 22"/>
          <p:cNvSpPr txBox="1"/>
          <p:nvPr>
            <p:custDataLst>
              <p:tags r:id="rId15"/>
            </p:custDataLst>
          </p:nvPr>
        </p:nvSpPr>
        <p:spPr>
          <a:xfrm>
            <a:off x="6070894" y="3388999"/>
            <a:ext cx="3985637" cy="458040"/>
          </a:xfrm>
          <a:prstGeom prst="rect">
            <a:avLst/>
          </a:prstGeom>
          <a:noFill/>
        </p:spPr>
        <p:txBody>
          <a:bodyPr wrap="square" rtlCol="0" anchor="ctr">
            <a:normAutofit/>
          </a:bodyPr>
          <a:p>
            <a:pPr marL="0" lvl="0" algn="l">
              <a:lnSpc>
                <a:spcPct val="120000"/>
              </a:lnSpc>
              <a:spcBef>
                <a:spcPts val="0"/>
              </a:spcBef>
              <a:spcAft>
                <a:spcPts val="0"/>
              </a:spcAft>
              <a:buClrTx/>
              <a:buSzTx/>
              <a:buFontTx/>
              <a:buNone/>
            </a:pPr>
            <a:r>
              <a:rPr lang="zh-CN" altLang="en-US" sz="2000" b="1" spc="150">
                <a:solidFill>
                  <a:schemeClr val="tx1"/>
                </a:solidFill>
                <a:latin typeface="仿宋_GB2312" panose="02010609030101010101" charset="-122"/>
                <a:ea typeface="仿宋_GB2312" panose="02010609030101010101" charset="-122"/>
              </a:rPr>
              <a:t>有害</a:t>
            </a:r>
            <a:r>
              <a:rPr lang="zh-CN" altLang="en-US" sz="2000" b="1" spc="150">
                <a:latin typeface="仿宋_GB2312" panose="02010609030101010101" charset="-122"/>
                <a:ea typeface="仿宋_GB2312" panose="02010609030101010101" charset="-122"/>
                <a:sym typeface="+mn-ea"/>
              </a:rPr>
              <a:t>生物防治</a:t>
            </a:r>
            <a:endParaRPr lang="zh-CN" altLang="en-US" sz="2000" b="1" spc="150">
              <a:solidFill>
                <a:schemeClr val="tx1"/>
              </a:solidFill>
              <a:latin typeface="仿宋_GB2312" panose="02010609030101010101" charset="-122"/>
              <a:ea typeface="仿宋_GB2312" panose="02010609030101010101" charset="-122"/>
            </a:endParaRPr>
          </a:p>
        </p:txBody>
      </p:sp>
      <p:sp>
        <p:nvSpPr>
          <p:cNvPr id="24" name="文本框 23"/>
          <p:cNvSpPr txBox="1"/>
          <p:nvPr>
            <p:custDataLst>
              <p:tags r:id="rId16"/>
            </p:custDataLst>
          </p:nvPr>
        </p:nvSpPr>
        <p:spPr>
          <a:xfrm>
            <a:off x="2905589" y="4290876"/>
            <a:ext cx="3985637" cy="458040"/>
          </a:xfrm>
          <a:prstGeom prst="rect">
            <a:avLst/>
          </a:prstGeom>
          <a:noFill/>
        </p:spPr>
        <p:txBody>
          <a:bodyPr wrap="square" rtlCol="0" anchor="ctr">
            <a:normAutofit/>
          </a:bodyPr>
          <a:p>
            <a:pPr marL="0" lvl="0" indent="0" algn="l">
              <a:lnSpc>
                <a:spcPct val="120000"/>
              </a:lnSpc>
              <a:spcBef>
                <a:spcPts val="0"/>
              </a:spcBef>
              <a:spcAft>
                <a:spcPts val="0"/>
              </a:spcAft>
              <a:buSzPct val="100000"/>
              <a:buNone/>
            </a:pPr>
            <a:r>
              <a:rPr lang="zh-CN" altLang="en-US" sz="2000" b="1" spc="150">
                <a:solidFill>
                  <a:schemeClr val="tx1"/>
                </a:solidFill>
                <a:latin typeface="仿宋_GB2312" panose="02010609030101010101" charset="-122"/>
                <a:ea typeface="仿宋_GB2312" panose="02010609030101010101" charset="-122"/>
              </a:rPr>
              <a:t>综合管理</a:t>
            </a:r>
            <a:endParaRPr lang="zh-CN" altLang="en-US" sz="1400" b="1" spc="150">
              <a:solidFill>
                <a:schemeClr val="tx1"/>
              </a:solidFill>
              <a:latin typeface="微软雅黑" panose="020B0503020204020204" charset="-122"/>
              <a:ea typeface="微软雅黑" panose="020B0503020204020204" charset="-122"/>
            </a:endParaRPr>
          </a:p>
        </p:txBody>
      </p:sp>
      <p:sp>
        <p:nvSpPr>
          <p:cNvPr id="26" name="文本框 25"/>
          <p:cNvSpPr txBox="1"/>
          <p:nvPr>
            <p:custDataLst>
              <p:tags r:id="rId17"/>
            </p:custDataLst>
          </p:nvPr>
        </p:nvSpPr>
        <p:spPr>
          <a:xfrm>
            <a:off x="6070894" y="5192753"/>
            <a:ext cx="3985637" cy="458040"/>
          </a:xfrm>
          <a:prstGeom prst="rect">
            <a:avLst/>
          </a:prstGeom>
          <a:noFill/>
        </p:spPr>
        <p:txBody>
          <a:bodyPr wrap="square" rtlCol="0" anchor="ctr">
            <a:normAutofit/>
          </a:bodyPr>
          <a:p>
            <a:pPr marL="0" lvl="0" indent="0" algn="l">
              <a:lnSpc>
                <a:spcPct val="120000"/>
              </a:lnSpc>
              <a:spcBef>
                <a:spcPts val="0"/>
              </a:spcBef>
              <a:spcAft>
                <a:spcPts val="0"/>
              </a:spcAft>
              <a:buSzPct val="100000"/>
              <a:buNone/>
            </a:pPr>
            <a:r>
              <a:rPr lang="zh-CN" altLang="en-US" sz="2000" b="1" spc="150">
                <a:solidFill>
                  <a:schemeClr val="tx1"/>
                </a:solidFill>
                <a:latin typeface="仿宋_GB2312" panose="02010609030101010101" charset="-122"/>
                <a:ea typeface="仿宋_GB2312" panose="02010609030101010101" charset="-122"/>
              </a:rPr>
              <a:t>营销主体</a:t>
            </a:r>
            <a:endParaRPr lang="zh-CN" altLang="en-US" sz="1400" b="1" spc="150">
              <a:solidFill>
                <a:schemeClr val="tx1"/>
              </a:solidFill>
              <a:latin typeface="微软雅黑" panose="020B0503020204020204" charset="-122"/>
              <a:ea typeface="微软雅黑" panose="020B0503020204020204" charset="-122"/>
            </a:endParaRPr>
          </a:p>
        </p:txBody>
      </p:sp>
    </p:spTree>
    <p:custDataLst>
      <p:tags r:id="rId18"/>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14" name="矩形 13"/>
          <p:cNvSpPr/>
          <p:nvPr>
            <p:custDataLst>
              <p:tags r:id="rId1"/>
            </p:custDataLst>
          </p:nvPr>
        </p:nvSpPr>
        <p:spPr>
          <a:xfrm>
            <a:off x="0" y="0"/>
            <a:ext cx="12192000" cy="6858000"/>
          </a:xfrm>
          <a:prstGeom prst="rect">
            <a:avLst/>
          </a:prstGeom>
          <a:solidFill>
            <a:srgbClr val="1D6DB4"/>
          </a:solidFill>
          <a:ln>
            <a:noFill/>
          </a:ln>
        </p:spPr>
        <p:style>
          <a:lnRef idx="2">
            <a:srgbClr val="1D6DB4">
              <a:shade val="50000"/>
            </a:srgbClr>
          </a:lnRef>
          <a:fillRef idx="1">
            <a:srgbClr val="1D6DB4"/>
          </a:fillRef>
          <a:effectRef idx="0">
            <a:srgbClr val="1D6DB4"/>
          </a:effectRef>
          <a:fontRef idx="minor">
            <a:srgbClr val="FFFFFF"/>
          </a:fontRef>
        </p:style>
        <p:txBody>
          <a:bodyPr rtlCol="0" anchor="ctr"/>
          <a:p>
            <a:pPr algn="ctr"/>
            <a:endParaRPr kumimoji="1" lang="zh-CN" altLang="en-US" sz="1600" b="1" dirty="0">
              <a:solidFill>
                <a:srgbClr val="FFFFFF"/>
              </a:solidFill>
              <a:latin typeface="Arial" panose="020B0604020202020204" pitchFamily="34" charset="0"/>
              <a:ea typeface="微软雅黑" panose="020B0503020204020204" charset="-122"/>
              <a:sym typeface="Arial" panose="020B0604020202020204" pitchFamily="34" charset="0"/>
            </a:endParaRPr>
          </a:p>
        </p:txBody>
      </p:sp>
      <p:sp>
        <p:nvSpPr>
          <p:cNvPr id="15" name="矩形 14"/>
          <p:cNvSpPr/>
          <p:nvPr>
            <p:custDataLst>
              <p:tags r:id="rId2"/>
            </p:custDataLst>
          </p:nvPr>
        </p:nvSpPr>
        <p:spPr>
          <a:xfrm>
            <a:off x="6463161" y="702556"/>
            <a:ext cx="4809475" cy="5716529"/>
          </a:xfrm>
          <a:prstGeom prst="rect">
            <a:avLst/>
          </a:prstGeom>
          <a:pattFill prst="dkDnDiag">
            <a:fgClr>
              <a:srgbClr val="C5CFCF">
                <a:lumMod val="60000"/>
                <a:lumOff val="40000"/>
              </a:srgbClr>
            </a:fgClr>
            <a:bgClr>
              <a:srgbClr val="44546A">
                <a:lumMod val="60000"/>
                <a:lumOff val="40000"/>
              </a:srgbClr>
            </a:bgClr>
          </a:pattFill>
          <a:ln>
            <a:noFill/>
          </a:ln>
        </p:spPr>
        <p:style>
          <a:lnRef idx="2">
            <a:srgbClr val="1D6DB4">
              <a:shade val="50000"/>
            </a:srgbClr>
          </a:lnRef>
          <a:fillRef idx="1">
            <a:srgbClr val="1D6DB4"/>
          </a:fillRef>
          <a:effectRef idx="0">
            <a:srgbClr val="1D6DB4"/>
          </a:effectRef>
          <a:fontRef idx="minor">
            <a:srgbClr val="FFFFFF"/>
          </a:fontRef>
        </p:style>
        <p:txBody>
          <a:bodyPr rtlCol="0" anchor="ctr"/>
          <a:p>
            <a:pPr algn="ctr"/>
            <a:endParaRPr kumimoji="1" lang="zh-CN" altLang="en-US" sz="1600" b="1" dirty="0">
              <a:solidFill>
                <a:srgbClr val="FFFFFF"/>
              </a:solidFill>
              <a:latin typeface="Arial" panose="020B0604020202020204" pitchFamily="34" charset="0"/>
              <a:ea typeface="微软雅黑" panose="020B0503020204020204" charset="-122"/>
              <a:sym typeface="Arial" panose="020B0604020202020204" pitchFamily="34" charset="0"/>
            </a:endParaRPr>
          </a:p>
        </p:txBody>
      </p:sp>
      <p:sp>
        <p:nvSpPr>
          <p:cNvPr id="16" name="矩形 15"/>
          <p:cNvSpPr/>
          <p:nvPr>
            <p:custDataLst>
              <p:tags r:id="rId3"/>
            </p:custDataLst>
          </p:nvPr>
        </p:nvSpPr>
        <p:spPr>
          <a:xfrm>
            <a:off x="6313805" y="808225"/>
            <a:ext cx="4809476" cy="5716530"/>
          </a:xfrm>
          <a:prstGeom prst="rect">
            <a:avLst/>
          </a:prstGeom>
          <a:solidFill>
            <a:srgbClr val="FFFFFF"/>
          </a:solidFill>
          <a:ln>
            <a:noFill/>
          </a:ln>
        </p:spPr>
        <p:style>
          <a:lnRef idx="2">
            <a:srgbClr val="1D6DB4">
              <a:shade val="50000"/>
            </a:srgbClr>
          </a:lnRef>
          <a:fillRef idx="1">
            <a:srgbClr val="1D6DB4"/>
          </a:fillRef>
          <a:effectRef idx="0">
            <a:srgbClr val="1D6DB4"/>
          </a:effectRef>
          <a:fontRef idx="minor">
            <a:srgbClr val="FFFFFF"/>
          </a:fontRef>
        </p:style>
        <p:txBody>
          <a:bodyPr rtlCol="0" anchor="ctr"/>
          <a:p>
            <a:pPr algn="ctr"/>
            <a:endParaRPr kumimoji="1" lang="zh-CN" altLang="en-US" sz="1600" b="1" dirty="0">
              <a:solidFill>
                <a:srgbClr val="FFFFFF"/>
              </a:solidFill>
              <a:latin typeface="Arial" panose="020B0604020202020204" pitchFamily="34" charset="0"/>
              <a:ea typeface="微软雅黑" panose="020B0503020204020204" charset="-122"/>
              <a:sym typeface="Arial" panose="020B0604020202020204" pitchFamily="34" charset="0"/>
            </a:endParaRPr>
          </a:p>
        </p:txBody>
      </p:sp>
      <p:sp>
        <p:nvSpPr>
          <p:cNvPr id="17" name="任意多边形: 形状 4"/>
          <p:cNvSpPr>
            <a:spLocks noChangeAspect="1"/>
          </p:cNvSpPr>
          <p:nvPr>
            <p:custDataLst>
              <p:tags r:id="rId4"/>
            </p:custDataLst>
          </p:nvPr>
        </p:nvSpPr>
        <p:spPr>
          <a:xfrm>
            <a:off x="6409913" y="6092671"/>
            <a:ext cx="106495" cy="106495"/>
          </a:xfrm>
          <a:custGeom>
            <a:avLst/>
            <a:gdLst>
              <a:gd name="connsiteX0" fmla="*/ 826163 w 1652326"/>
              <a:gd name="connsiteY0" fmla="*/ 1025578 h 1652326"/>
              <a:gd name="connsiteX1" fmla="*/ 1452912 w 1652326"/>
              <a:gd name="connsiteY1" fmla="*/ 1652326 h 1652326"/>
              <a:gd name="connsiteX2" fmla="*/ 199415 w 1652326"/>
              <a:gd name="connsiteY2" fmla="*/ 1652326 h 1652326"/>
              <a:gd name="connsiteX3" fmla="*/ 0 w 1652326"/>
              <a:gd name="connsiteY3" fmla="*/ 199415 h 1652326"/>
              <a:gd name="connsiteX4" fmla="*/ 626749 w 1652326"/>
              <a:gd name="connsiteY4" fmla="*/ 826164 h 1652326"/>
              <a:gd name="connsiteX5" fmla="*/ 0 w 1652326"/>
              <a:gd name="connsiteY5" fmla="*/ 1452913 h 1652326"/>
              <a:gd name="connsiteX6" fmla="*/ 1652326 w 1652326"/>
              <a:gd name="connsiteY6" fmla="*/ 199415 h 1652326"/>
              <a:gd name="connsiteX7" fmla="*/ 1652326 w 1652326"/>
              <a:gd name="connsiteY7" fmla="*/ 1452913 h 1652326"/>
              <a:gd name="connsiteX8" fmla="*/ 1025577 w 1652326"/>
              <a:gd name="connsiteY8" fmla="*/ 826164 h 1652326"/>
              <a:gd name="connsiteX9" fmla="*/ 199414 w 1652326"/>
              <a:gd name="connsiteY9" fmla="*/ 0 h 1652326"/>
              <a:gd name="connsiteX10" fmla="*/ 1452913 w 1652326"/>
              <a:gd name="connsiteY10" fmla="*/ 0 h 1652326"/>
              <a:gd name="connsiteX11" fmla="*/ 826163 w 1652326"/>
              <a:gd name="connsiteY11" fmla="*/ 626750 h 1652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52326" h="1652326">
                <a:moveTo>
                  <a:pt x="826163" y="1025578"/>
                </a:moveTo>
                <a:lnTo>
                  <a:pt x="1452912" y="1652326"/>
                </a:lnTo>
                <a:lnTo>
                  <a:pt x="199415" y="1652326"/>
                </a:lnTo>
                <a:close/>
                <a:moveTo>
                  <a:pt x="0" y="199415"/>
                </a:moveTo>
                <a:lnTo>
                  <a:pt x="626749" y="826164"/>
                </a:lnTo>
                <a:lnTo>
                  <a:pt x="0" y="1452913"/>
                </a:lnTo>
                <a:close/>
                <a:moveTo>
                  <a:pt x="1652326" y="199415"/>
                </a:moveTo>
                <a:lnTo>
                  <a:pt x="1652326" y="1452913"/>
                </a:lnTo>
                <a:lnTo>
                  <a:pt x="1025577" y="826164"/>
                </a:lnTo>
                <a:close/>
                <a:moveTo>
                  <a:pt x="199414" y="0"/>
                </a:moveTo>
                <a:lnTo>
                  <a:pt x="1452913" y="0"/>
                </a:lnTo>
                <a:lnTo>
                  <a:pt x="826163" y="626750"/>
                </a:lnTo>
                <a:close/>
              </a:path>
            </a:pathLst>
          </a:custGeom>
          <a:solidFill>
            <a:srgbClr val="1D6DB4"/>
          </a:solidFill>
          <a:ln>
            <a:noFill/>
          </a:ln>
        </p:spPr>
        <p:style>
          <a:lnRef idx="2">
            <a:srgbClr val="1D6DB4">
              <a:shade val="50000"/>
            </a:srgbClr>
          </a:lnRef>
          <a:fillRef idx="1">
            <a:srgbClr val="1D6DB4"/>
          </a:fillRef>
          <a:effectRef idx="0">
            <a:srgbClr val="1D6DB4"/>
          </a:effectRef>
          <a:fontRef idx="minor">
            <a:srgbClr val="FFFFFF"/>
          </a:fontRef>
        </p:style>
        <p:txBody>
          <a:bodyPr wrap="square" rtlCol="0" anchor="ctr">
            <a:noAutofit/>
          </a:bodyPr>
          <a:p>
            <a:pPr algn="ctr"/>
            <a:endParaRPr lang="zh-CN" altLang="en-US">
              <a:latin typeface="Arial" panose="020B0604020202020204" pitchFamily="34" charset="0"/>
              <a:ea typeface="微软雅黑" panose="020B0503020204020204" charset="-122"/>
              <a:sym typeface="Arial" panose="020B0604020202020204" pitchFamily="34" charset="0"/>
            </a:endParaRPr>
          </a:p>
        </p:txBody>
      </p:sp>
      <p:sp>
        <p:nvSpPr>
          <p:cNvPr id="18" name="任意多边形: 形状 5"/>
          <p:cNvSpPr>
            <a:spLocks noChangeAspect="1"/>
          </p:cNvSpPr>
          <p:nvPr>
            <p:custDataLst>
              <p:tags r:id="rId5"/>
            </p:custDataLst>
          </p:nvPr>
        </p:nvSpPr>
        <p:spPr>
          <a:xfrm>
            <a:off x="10919371" y="702013"/>
            <a:ext cx="106495" cy="106495"/>
          </a:xfrm>
          <a:custGeom>
            <a:avLst/>
            <a:gdLst>
              <a:gd name="connsiteX0" fmla="*/ 826163 w 1652326"/>
              <a:gd name="connsiteY0" fmla="*/ 1025578 h 1652326"/>
              <a:gd name="connsiteX1" fmla="*/ 1452912 w 1652326"/>
              <a:gd name="connsiteY1" fmla="*/ 1652326 h 1652326"/>
              <a:gd name="connsiteX2" fmla="*/ 199415 w 1652326"/>
              <a:gd name="connsiteY2" fmla="*/ 1652326 h 1652326"/>
              <a:gd name="connsiteX3" fmla="*/ 0 w 1652326"/>
              <a:gd name="connsiteY3" fmla="*/ 199415 h 1652326"/>
              <a:gd name="connsiteX4" fmla="*/ 626749 w 1652326"/>
              <a:gd name="connsiteY4" fmla="*/ 826164 h 1652326"/>
              <a:gd name="connsiteX5" fmla="*/ 0 w 1652326"/>
              <a:gd name="connsiteY5" fmla="*/ 1452913 h 1652326"/>
              <a:gd name="connsiteX6" fmla="*/ 1652326 w 1652326"/>
              <a:gd name="connsiteY6" fmla="*/ 199415 h 1652326"/>
              <a:gd name="connsiteX7" fmla="*/ 1652326 w 1652326"/>
              <a:gd name="connsiteY7" fmla="*/ 1452913 h 1652326"/>
              <a:gd name="connsiteX8" fmla="*/ 1025577 w 1652326"/>
              <a:gd name="connsiteY8" fmla="*/ 826164 h 1652326"/>
              <a:gd name="connsiteX9" fmla="*/ 199414 w 1652326"/>
              <a:gd name="connsiteY9" fmla="*/ 0 h 1652326"/>
              <a:gd name="connsiteX10" fmla="*/ 1452913 w 1652326"/>
              <a:gd name="connsiteY10" fmla="*/ 0 h 1652326"/>
              <a:gd name="connsiteX11" fmla="*/ 826163 w 1652326"/>
              <a:gd name="connsiteY11" fmla="*/ 626750 h 1652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52326" h="1652326">
                <a:moveTo>
                  <a:pt x="826163" y="1025578"/>
                </a:moveTo>
                <a:lnTo>
                  <a:pt x="1452912" y="1652326"/>
                </a:lnTo>
                <a:lnTo>
                  <a:pt x="199415" y="1652326"/>
                </a:lnTo>
                <a:close/>
                <a:moveTo>
                  <a:pt x="0" y="199415"/>
                </a:moveTo>
                <a:lnTo>
                  <a:pt x="626749" y="826164"/>
                </a:lnTo>
                <a:lnTo>
                  <a:pt x="0" y="1452913"/>
                </a:lnTo>
                <a:close/>
                <a:moveTo>
                  <a:pt x="1652326" y="199415"/>
                </a:moveTo>
                <a:lnTo>
                  <a:pt x="1652326" y="1452913"/>
                </a:lnTo>
                <a:lnTo>
                  <a:pt x="1025577" y="826164"/>
                </a:lnTo>
                <a:close/>
                <a:moveTo>
                  <a:pt x="199414" y="0"/>
                </a:moveTo>
                <a:lnTo>
                  <a:pt x="1452913" y="0"/>
                </a:lnTo>
                <a:lnTo>
                  <a:pt x="826163" y="626750"/>
                </a:lnTo>
                <a:close/>
              </a:path>
            </a:pathLst>
          </a:custGeom>
          <a:solidFill>
            <a:srgbClr val="1D6DB4"/>
          </a:solidFill>
          <a:ln>
            <a:noFill/>
          </a:ln>
        </p:spPr>
        <p:style>
          <a:lnRef idx="2">
            <a:srgbClr val="1D6DB4">
              <a:shade val="50000"/>
            </a:srgbClr>
          </a:lnRef>
          <a:fillRef idx="1">
            <a:srgbClr val="1D6DB4"/>
          </a:fillRef>
          <a:effectRef idx="0">
            <a:srgbClr val="1D6DB4"/>
          </a:effectRef>
          <a:fontRef idx="minor">
            <a:srgbClr val="FFFFFF"/>
          </a:fontRef>
        </p:style>
        <p:txBody>
          <a:bodyPr wrap="square" rtlCol="0" anchor="ctr">
            <a:noAutofit/>
          </a:bodyPr>
          <a:p>
            <a:pPr algn="ctr"/>
            <a:endParaRPr lang="zh-CN" altLang="en-US">
              <a:latin typeface="Arial" panose="020B0604020202020204" pitchFamily="34" charset="0"/>
              <a:ea typeface="微软雅黑" panose="020B0503020204020204" charset="-122"/>
              <a:sym typeface="Arial" panose="020B0604020202020204" pitchFamily="34" charset="0"/>
            </a:endParaRPr>
          </a:p>
        </p:txBody>
      </p:sp>
      <p:sp>
        <p:nvSpPr>
          <p:cNvPr id="19" name="文本框 18"/>
          <p:cNvSpPr txBox="1"/>
          <p:nvPr>
            <p:custDataLst>
              <p:tags r:id="rId6"/>
            </p:custDataLst>
          </p:nvPr>
        </p:nvSpPr>
        <p:spPr>
          <a:xfrm>
            <a:off x="1111250" y="570865"/>
            <a:ext cx="4318000" cy="763905"/>
          </a:xfrm>
          <a:prstGeom prst="rect">
            <a:avLst/>
          </a:prstGeom>
          <a:noFill/>
        </p:spPr>
        <p:txBody>
          <a:bodyPr wrap="square" lIns="90170" tIns="46990" rIns="90170" bIns="46990" rtlCol="0" anchor="b" anchorCtr="0">
            <a:normAutofit fontScale="90000" lnSpcReduction="20000"/>
          </a:bodyPr>
          <a:lstStyle/>
          <a:p>
            <a:pPr marL="0" indent="0" algn="ctr" fontAlgn="auto">
              <a:lnSpc>
                <a:spcPct val="120000"/>
              </a:lnSpc>
              <a:spcBef>
                <a:spcPts val="0"/>
              </a:spcBef>
              <a:spcAft>
                <a:spcPts val="0"/>
              </a:spcAft>
              <a:buSzPct val="100000"/>
              <a:buNone/>
            </a:pPr>
            <a:r>
              <a:rPr lang="zh-CN" altLang="en-US" sz="4400" b="1" spc="300">
                <a:solidFill>
                  <a:srgbClr val="000000">
                    <a:lumMod val="75000"/>
                    <a:lumOff val="25000"/>
                  </a:srgbClr>
                </a:solidFill>
                <a:latin typeface="Arial" panose="020B0604020202020204" pitchFamily="34" charset="0"/>
                <a:ea typeface="微软雅黑" panose="020B0503020204020204" charset="-122"/>
              </a:rPr>
              <a:t>组   织  管  理</a:t>
            </a:r>
            <a:endParaRPr lang="zh-CN" altLang="en-US" sz="4400" b="1" spc="300">
              <a:solidFill>
                <a:srgbClr val="000000">
                  <a:lumMod val="75000"/>
                  <a:lumOff val="25000"/>
                </a:srgbClr>
              </a:solidFill>
              <a:latin typeface="Arial" panose="020B0604020202020204" pitchFamily="34" charset="0"/>
              <a:ea typeface="微软雅黑" panose="020B0503020204020204" charset="-122"/>
            </a:endParaRPr>
          </a:p>
        </p:txBody>
      </p:sp>
      <p:sp>
        <p:nvSpPr>
          <p:cNvPr id="20" name="矩形 19"/>
          <p:cNvSpPr/>
          <p:nvPr>
            <p:custDataLst>
              <p:tags r:id="rId7"/>
            </p:custDataLst>
          </p:nvPr>
        </p:nvSpPr>
        <p:spPr>
          <a:xfrm>
            <a:off x="1111250" y="1334770"/>
            <a:ext cx="4318000" cy="5344795"/>
          </a:xfrm>
          <a:prstGeom prst="rect">
            <a:avLst/>
          </a:prstGeom>
        </p:spPr>
        <p:txBody>
          <a:bodyPr anchor="t">
            <a:noAutofit/>
          </a:bodyPr>
          <a:lstStyle>
            <a:defPPr>
              <a:defRPr lang="zh-CN"/>
            </a:defPPr>
            <a:lvl1pPr marL="0" algn="l" defTabSz="914400" rtl="0" eaLnBrk="1" latinLnBrk="0" hangingPunct="1">
              <a:defRPr sz="1800" kern="1200">
                <a:solidFill>
                  <a:srgbClr val="000000"/>
                </a:solidFill>
                <a:latin typeface="+mn-lt"/>
                <a:ea typeface="+mn-ea"/>
                <a:cs typeface="+mn-cs"/>
              </a:defRPr>
            </a:lvl1pPr>
            <a:lvl2pPr marL="457200" algn="l" defTabSz="914400" rtl="0" eaLnBrk="1" latinLnBrk="0" hangingPunct="1">
              <a:defRPr sz="1800" kern="1200">
                <a:solidFill>
                  <a:srgbClr val="000000"/>
                </a:solidFill>
                <a:latin typeface="+mn-lt"/>
                <a:ea typeface="+mn-ea"/>
                <a:cs typeface="+mn-cs"/>
              </a:defRPr>
            </a:lvl2pPr>
            <a:lvl3pPr marL="914400" algn="l" defTabSz="914400" rtl="0" eaLnBrk="1" latinLnBrk="0" hangingPunct="1">
              <a:defRPr sz="1800" kern="1200">
                <a:solidFill>
                  <a:srgbClr val="000000"/>
                </a:solidFill>
                <a:latin typeface="+mn-lt"/>
                <a:ea typeface="+mn-ea"/>
                <a:cs typeface="+mn-cs"/>
              </a:defRPr>
            </a:lvl3pPr>
            <a:lvl4pPr marL="1371600" algn="l" defTabSz="914400" rtl="0" eaLnBrk="1" latinLnBrk="0" hangingPunct="1">
              <a:defRPr sz="1800" kern="1200">
                <a:solidFill>
                  <a:srgbClr val="000000"/>
                </a:solidFill>
                <a:latin typeface="+mn-lt"/>
                <a:ea typeface="+mn-ea"/>
                <a:cs typeface="+mn-cs"/>
              </a:defRPr>
            </a:lvl4pPr>
            <a:lvl5pPr marL="1828800" algn="l" defTabSz="914400" rtl="0" eaLnBrk="1" latinLnBrk="0" hangingPunct="1">
              <a:defRPr sz="1800" kern="1200">
                <a:solidFill>
                  <a:srgbClr val="000000"/>
                </a:solidFill>
                <a:latin typeface="+mn-lt"/>
                <a:ea typeface="+mn-ea"/>
                <a:cs typeface="+mn-cs"/>
              </a:defRPr>
            </a:lvl5pPr>
            <a:lvl6pPr marL="2286000" algn="l" defTabSz="914400" rtl="0" eaLnBrk="1" latinLnBrk="0" hangingPunct="1">
              <a:defRPr sz="1800" kern="1200">
                <a:solidFill>
                  <a:srgbClr val="000000"/>
                </a:solidFill>
                <a:latin typeface="+mn-lt"/>
                <a:ea typeface="+mn-ea"/>
                <a:cs typeface="+mn-cs"/>
              </a:defRPr>
            </a:lvl6pPr>
            <a:lvl7pPr marL="2743200" algn="l" defTabSz="914400" rtl="0" eaLnBrk="1" latinLnBrk="0" hangingPunct="1">
              <a:defRPr sz="1800" kern="1200">
                <a:solidFill>
                  <a:srgbClr val="000000"/>
                </a:solidFill>
                <a:latin typeface="+mn-lt"/>
                <a:ea typeface="+mn-ea"/>
                <a:cs typeface="+mn-cs"/>
              </a:defRPr>
            </a:lvl7pPr>
            <a:lvl8pPr marL="3200400" algn="l" defTabSz="914400" rtl="0" eaLnBrk="1" latinLnBrk="0" hangingPunct="1">
              <a:defRPr sz="1800" kern="1200">
                <a:solidFill>
                  <a:srgbClr val="000000"/>
                </a:solidFill>
                <a:latin typeface="+mn-lt"/>
                <a:ea typeface="+mn-ea"/>
                <a:cs typeface="+mn-cs"/>
              </a:defRPr>
            </a:lvl8pPr>
            <a:lvl9pPr marL="3657600" algn="l" defTabSz="914400" rtl="0" eaLnBrk="1" latinLnBrk="0" hangingPunct="1">
              <a:defRPr sz="1800" kern="1200">
                <a:solidFill>
                  <a:srgbClr val="000000"/>
                </a:solidFill>
                <a:latin typeface="+mn-lt"/>
                <a:ea typeface="+mn-ea"/>
                <a:cs typeface="+mn-cs"/>
              </a:defRPr>
            </a:lvl9pPr>
          </a:lstStyle>
          <a:p>
            <a:pPr marL="0" lvl="0" indent="0" algn="l">
              <a:lnSpc>
                <a:spcPct val="150000"/>
              </a:lnSpc>
              <a:spcBef>
                <a:spcPts val="0"/>
              </a:spcBef>
              <a:spcAft>
                <a:spcPts val="1000"/>
              </a:spcAft>
              <a:buSzPct val="100000"/>
              <a:buNone/>
            </a:pPr>
            <a:r>
              <a:rPr lang="en-US" altLang="zh-CN" sz="2000" spc="150">
                <a:solidFill>
                  <a:srgbClr val="FFFFFF"/>
                </a:solidFill>
                <a:latin typeface="仿宋_GB2312" panose="02010609030101010101" charset="-122"/>
                <a:ea typeface="仿宋_GB2312" panose="02010609030101010101" charset="-122"/>
                <a:sym typeface="+mn-ea"/>
              </a:rPr>
              <a:t>    </a:t>
            </a:r>
            <a:r>
              <a:rPr lang="en-US" altLang="zh-CN" spc="150">
                <a:solidFill>
                  <a:srgbClr val="FFFFFF"/>
                </a:solidFill>
                <a:latin typeface="仿宋_GB2312" panose="02010609030101010101" charset="-122"/>
                <a:ea typeface="仿宋_GB2312" panose="02010609030101010101" charset="-122"/>
                <a:sym typeface="+mn-ea"/>
              </a:rPr>
              <a:t>红枣经济林提质增效由县政府统一领导、红枣产业服务中心协调指导、各枣区乡镇组织实施，为确保我县红枣经济林提质增效取得实效，县政府成立由县长任组长的红枣产业发展领导组，分管副县长任副组长，成员包括政府办、财政局、农业农村局、乡村振兴局、林业局、红枣产业服务中心等部门主要负责人和项目实施乡镇政府主要负责人。领导组下设办公室，办公室设在县红枣产业服务中心，主任由红枣产业服务中心主任担任。</a:t>
            </a:r>
            <a:endParaRPr lang="en-US" altLang="zh-CN" spc="150">
              <a:solidFill>
                <a:srgbClr val="FFFFFF"/>
              </a:solidFill>
              <a:latin typeface="仿宋_GB2312" panose="02010609030101010101" charset="-122"/>
              <a:ea typeface="仿宋_GB2312" panose="02010609030101010101" charset="-122"/>
              <a:sym typeface="+mn-ea"/>
            </a:endParaRPr>
          </a:p>
        </p:txBody>
      </p:sp>
      <p:sp>
        <p:nvSpPr>
          <p:cNvPr id="21" name="矩形 20"/>
          <p:cNvSpPr/>
          <p:nvPr>
            <p:custDataLst>
              <p:tags r:id="rId8"/>
            </p:custDataLst>
          </p:nvPr>
        </p:nvSpPr>
        <p:spPr>
          <a:xfrm>
            <a:off x="6641386" y="842724"/>
            <a:ext cx="4154313" cy="5215657"/>
          </a:xfrm>
          <a:prstGeom prst="rect">
            <a:avLst/>
          </a:prstGeom>
        </p:spPr>
        <p:txBody>
          <a:bodyPr anchor="t">
            <a:normAutofit/>
          </a:bodyPr>
          <a:lstStyle>
            <a:defPPr>
              <a:defRPr lang="zh-CN"/>
            </a:defPPr>
            <a:lvl1pPr marL="0" algn="l" defTabSz="914400" rtl="0" eaLnBrk="1" latinLnBrk="0" hangingPunct="1">
              <a:defRPr sz="1800" kern="1200">
                <a:solidFill>
                  <a:srgbClr val="000000"/>
                </a:solidFill>
                <a:latin typeface="+mn-lt"/>
                <a:ea typeface="+mn-ea"/>
                <a:cs typeface="+mn-cs"/>
              </a:defRPr>
            </a:lvl1pPr>
            <a:lvl2pPr marL="457200" algn="l" defTabSz="914400" rtl="0" eaLnBrk="1" latinLnBrk="0" hangingPunct="1">
              <a:defRPr sz="1800" kern="1200">
                <a:solidFill>
                  <a:srgbClr val="000000"/>
                </a:solidFill>
                <a:latin typeface="+mn-lt"/>
                <a:ea typeface="+mn-ea"/>
                <a:cs typeface="+mn-cs"/>
              </a:defRPr>
            </a:lvl2pPr>
            <a:lvl3pPr marL="914400" algn="l" defTabSz="914400" rtl="0" eaLnBrk="1" latinLnBrk="0" hangingPunct="1">
              <a:defRPr sz="1800" kern="1200">
                <a:solidFill>
                  <a:srgbClr val="000000"/>
                </a:solidFill>
                <a:latin typeface="+mn-lt"/>
                <a:ea typeface="+mn-ea"/>
                <a:cs typeface="+mn-cs"/>
              </a:defRPr>
            </a:lvl3pPr>
            <a:lvl4pPr marL="1371600" algn="l" defTabSz="914400" rtl="0" eaLnBrk="1" latinLnBrk="0" hangingPunct="1">
              <a:defRPr sz="1800" kern="1200">
                <a:solidFill>
                  <a:srgbClr val="000000"/>
                </a:solidFill>
                <a:latin typeface="+mn-lt"/>
                <a:ea typeface="+mn-ea"/>
                <a:cs typeface="+mn-cs"/>
              </a:defRPr>
            </a:lvl4pPr>
            <a:lvl5pPr marL="1828800" algn="l" defTabSz="914400" rtl="0" eaLnBrk="1" latinLnBrk="0" hangingPunct="1">
              <a:defRPr sz="1800" kern="1200">
                <a:solidFill>
                  <a:srgbClr val="000000"/>
                </a:solidFill>
                <a:latin typeface="+mn-lt"/>
                <a:ea typeface="+mn-ea"/>
                <a:cs typeface="+mn-cs"/>
              </a:defRPr>
            </a:lvl5pPr>
            <a:lvl6pPr marL="2286000" algn="l" defTabSz="914400" rtl="0" eaLnBrk="1" latinLnBrk="0" hangingPunct="1">
              <a:defRPr sz="1800" kern="1200">
                <a:solidFill>
                  <a:srgbClr val="000000"/>
                </a:solidFill>
                <a:latin typeface="+mn-lt"/>
                <a:ea typeface="+mn-ea"/>
                <a:cs typeface="+mn-cs"/>
              </a:defRPr>
            </a:lvl6pPr>
            <a:lvl7pPr marL="2743200" algn="l" defTabSz="914400" rtl="0" eaLnBrk="1" latinLnBrk="0" hangingPunct="1">
              <a:defRPr sz="1800" kern="1200">
                <a:solidFill>
                  <a:srgbClr val="000000"/>
                </a:solidFill>
                <a:latin typeface="+mn-lt"/>
                <a:ea typeface="+mn-ea"/>
                <a:cs typeface="+mn-cs"/>
              </a:defRPr>
            </a:lvl7pPr>
            <a:lvl8pPr marL="3200400" algn="l" defTabSz="914400" rtl="0" eaLnBrk="1" latinLnBrk="0" hangingPunct="1">
              <a:defRPr sz="1800" kern="1200">
                <a:solidFill>
                  <a:srgbClr val="000000"/>
                </a:solidFill>
                <a:latin typeface="+mn-lt"/>
                <a:ea typeface="+mn-ea"/>
                <a:cs typeface="+mn-cs"/>
              </a:defRPr>
            </a:lvl8pPr>
            <a:lvl9pPr marL="3657600" algn="l" defTabSz="914400" rtl="0" eaLnBrk="1" latinLnBrk="0" hangingPunct="1">
              <a:defRPr sz="1800" kern="1200">
                <a:solidFill>
                  <a:srgbClr val="000000"/>
                </a:solidFill>
                <a:latin typeface="+mn-lt"/>
                <a:ea typeface="+mn-ea"/>
                <a:cs typeface="+mn-cs"/>
              </a:defRPr>
            </a:lvl9pPr>
          </a:lstStyle>
          <a:p>
            <a:pPr marL="285750" lvl="0" indent="-285750" algn="l" fontAlgn="ctr">
              <a:lnSpc>
                <a:spcPct val="130000"/>
              </a:lnSpc>
              <a:spcBef>
                <a:spcPts val="1000"/>
              </a:spcBef>
              <a:spcAft>
                <a:spcPts val="0"/>
              </a:spcAft>
              <a:buSzPct val="100000"/>
              <a:buFont typeface="Wingdings" panose="05000000000000000000" charset="0"/>
              <a:buChar char="l"/>
            </a:pPr>
            <a:endParaRPr lang="zh-CN" altLang="en-US" sz="1400" spc="150">
              <a:solidFill>
                <a:srgbClr val="000000">
                  <a:lumMod val="75000"/>
                  <a:lumOff val="25000"/>
                </a:srgbClr>
              </a:solidFill>
              <a:latin typeface="Arial" panose="020B0604020202020204" pitchFamily="34" charset="0"/>
              <a:ea typeface="微软雅黑" panose="020B0503020204020204" charset="-122"/>
            </a:endParaRPr>
          </a:p>
          <a:p>
            <a:pPr marL="285750" lvl="0" indent="-285750" algn="l" fontAlgn="ctr">
              <a:lnSpc>
                <a:spcPct val="130000"/>
              </a:lnSpc>
              <a:spcBef>
                <a:spcPts val="1000"/>
              </a:spcBef>
              <a:spcAft>
                <a:spcPts val="0"/>
              </a:spcAft>
              <a:buSzPct val="100000"/>
              <a:buFont typeface="Wingdings" panose="05000000000000000000" charset="0"/>
              <a:buChar char="l"/>
            </a:pPr>
            <a:endParaRPr lang="zh-CN" altLang="en-US" sz="1400" spc="150">
              <a:solidFill>
                <a:srgbClr val="000000">
                  <a:lumMod val="75000"/>
                  <a:lumOff val="25000"/>
                </a:srgbClr>
              </a:solidFill>
              <a:latin typeface="Arial" panose="020B0604020202020204" pitchFamily="34" charset="0"/>
              <a:ea typeface="微软雅黑" panose="020B0503020204020204" charset="-122"/>
            </a:endParaRPr>
          </a:p>
          <a:p>
            <a:pPr marL="285750" lvl="0" indent="-285750" algn="l" fontAlgn="ctr">
              <a:lnSpc>
                <a:spcPct val="130000"/>
              </a:lnSpc>
              <a:spcBef>
                <a:spcPts val="1000"/>
              </a:spcBef>
              <a:spcAft>
                <a:spcPts val="0"/>
              </a:spcAft>
              <a:buSzPct val="100000"/>
              <a:buFont typeface="Wingdings" panose="05000000000000000000" charset="0"/>
              <a:buChar char="l"/>
            </a:pPr>
            <a:r>
              <a:rPr lang="zh-CN" altLang="en-US" sz="2000" b="1" spc="150">
                <a:solidFill>
                  <a:srgbClr val="000000">
                    <a:lumMod val="75000"/>
                    <a:lumOff val="25000"/>
                  </a:srgbClr>
                </a:solidFill>
                <a:latin typeface="仿宋_GB2312" panose="02010609030101010101" charset="-122"/>
                <a:ea typeface="仿宋_GB2312" panose="02010609030101010101" charset="-122"/>
              </a:rPr>
              <a:t>红枣产业服务中心职责</a:t>
            </a:r>
            <a:endParaRPr lang="zh-CN" altLang="en-US" sz="2000" b="1" spc="150">
              <a:solidFill>
                <a:srgbClr val="000000">
                  <a:lumMod val="75000"/>
                  <a:lumOff val="25000"/>
                </a:srgbClr>
              </a:solidFill>
              <a:latin typeface="仿宋_GB2312" panose="02010609030101010101" charset="-122"/>
              <a:ea typeface="仿宋_GB2312" panose="02010609030101010101" charset="-122"/>
            </a:endParaRPr>
          </a:p>
          <a:p>
            <a:pPr marL="285750" lvl="0" indent="-285750" algn="l" fontAlgn="ctr">
              <a:lnSpc>
                <a:spcPct val="130000"/>
              </a:lnSpc>
              <a:spcBef>
                <a:spcPts val="1000"/>
              </a:spcBef>
              <a:spcAft>
                <a:spcPts val="0"/>
              </a:spcAft>
              <a:buSzPct val="100000"/>
              <a:buFont typeface="Wingdings" panose="05000000000000000000" charset="0"/>
              <a:buChar char="l"/>
            </a:pPr>
            <a:endParaRPr lang="zh-CN" altLang="en-US" sz="1400" spc="150">
              <a:solidFill>
                <a:srgbClr val="000000">
                  <a:lumMod val="75000"/>
                  <a:lumOff val="25000"/>
                </a:srgbClr>
              </a:solidFill>
              <a:latin typeface="Arial" panose="020B0604020202020204" pitchFamily="34" charset="0"/>
              <a:ea typeface="微软雅黑" panose="020B0503020204020204" charset="-122"/>
            </a:endParaRPr>
          </a:p>
          <a:p>
            <a:pPr marL="285750" lvl="0" indent="-285750" algn="l" fontAlgn="ctr">
              <a:lnSpc>
                <a:spcPct val="130000"/>
              </a:lnSpc>
              <a:spcBef>
                <a:spcPts val="1000"/>
              </a:spcBef>
              <a:spcAft>
                <a:spcPts val="0"/>
              </a:spcAft>
              <a:buSzPct val="100000"/>
              <a:buFont typeface="Wingdings" panose="05000000000000000000" charset="0"/>
              <a:buChar char="l"/>
            </a:pPr>
            <a:endParaRPr lang="zh-CN" altLang="en-US" sz="1400" spc="150">
              <a:solidFill>
                <a:srgbClr val="000000">
                  <a:lumMod val="75000"/>
                  <a:lumOff val="25000"/>
                </a:srgbClr>
              </a:solidFill>
              <a:latin typeface="Arial" panose="020B0604020202020204" pitchFamily="34" charset="0"/>
              <a:ea typeface="微软雅黑" panose="020B0503020204020204" charset="-122"/>
            </a:endParaRPr>
          </a:p>
          <a:p>
            <a:pPr lvl="0" indent="0" algn="l" fontAlgn="ctr">
              <a:lnSpc>
                <a:spcPct val="130000"/>
              </a:lnSpc>
              <a:spcBef>
                <a:spcPts val="1000"/>
              </a:spcBef>
              <a:spcAft>
                <a:spcPts val="0"/>
              </a:spcAft>
              <a:buSzPct val="100000"/>
              <a:buFont typeface="Wingdings" panose="05000000000000000000" charset="0"/>
              <a:buNone/>
            </a:pPr>
            <a:endParaRPr lang="zh-CN" altLang="en-US" sz="1400" spc="150">
              <a:solidFill>
                <a:srgbClr val="000000">
                  <a:lumMod val="75000"/>
                  <a:lumOff val="25000"/>
                </a:srgbClr>
              </a:solidFill>
              <a:latin typeface="Arial" panose="020B0604020202020204" pitchFamily="34" charset="0"/>
              <a:ea typeface="微软雅黑" panose="020B0503020204020204" charset="-122"/>
            </a:endParaRPr>
          </a:p>
          <a:p>
            <a:pPr marL="285750" lvl="0" indent="-285750" algn="l" fontAlgn="ctr">
              <a:lnSpc>
                <a:spcPct val="130000"/>
              </a:lnSpc>
              <a:spcBef>
                <a:spcPts val="1000"/>
              </a:spcBef>
              <a:spcAft>
                <a:spcPts val="0"/>
              </a:spcAft>
              <a:buSzPct val="100000"/>
              <a:buFont typeface="Wingdings" panose="05000000000000000000" charset="0"/>
              <a:buChar char="l"/>
            </a:pPr>
            <a:r>
              <a:rPr lang="zh-CN" altLang="en-US" sz="2000" b="1" spc="150">
                <a:solidFill>
                  <a:srgbClr val="000000">
                    <a:lumMod val="75000"/>
                    <a:lumOff val="25000"/>
                  </a:srgbClr>
                </a:solidFill>
                <a:latin typeface="仿宋_GB2312" panose="02010609030101010101" charset="-122"/>
                <a:ea typeface="仿宋_GB2312" panose="02010609030101010101" charset="-122"/>
              </a:rPr>
              <a:t>各乡镇人民政府职责</a:t>
            </a:r>
            <a:endParaRPr lang="zh-CN" altLang="en-US" sz="2000" b="1" spc="150">
              <a:solidFill>
                <a:srgbClr val="000000">
                  <a:lumMod val="75000"/>
                  <a:lumOff val="25000"/>
                </a:srgbClr>
              </a:solidFill>
              <a:latin typeface="仿宋_GB2312" panose="02010609030101010101" charset="-122"/>
              <a:ea typeface="仿宋_GB2312" panose="02010609030101010101" charset="-122"/>
            </a:endParaRPr>
          </a:p>
          <a:p>
            <a:pPr marL="285750" lvl="0" indent="-285750" algn="l" fontAlgn="ctr">
              <a:lnSpc>
                <a:spcPct val="130000"/>
              </a:lnSpc>
              <a:spcBef>
                <a:spcPts val="1000"/>
              </a:spcBef>
              <a:spcAft>
                <a:spcPts val="0"/>
              </a:spcAft>
              <a:buSzPct val="100000"/>
              <a:buFont typeface="Wingdings" panose="05000000000000000000" charset="0"/>
              <a:buChar char="l"/>
            </a:pPr>
            <a:endParaRPr lang="zh-CN" altLang="en-US" sz="1400" spc="150">
              <a:solidFill>
                <a:srgbClr val="000000">
                  <a:lumMod val="75000"/>
                  <a:lumOff val="25000"/>
                </a:srgbClr>
              </a:solidFill>
              <a:latin typeface="Arial" panose="020B0604020202020204" pitchFamily="34" charset="0"/>
              <a:ea typeface="微软雅黑" panose="020B0503020204020204" charset="-122"/>
            </a:endParaRPr>
          </a:p>
          <a:p>
            <a:pPr marL="285750" lvl="0" indent="-285750" algn="l" fontAlgn="ctr">
              <a:lnSpc>
                <a:spcPct val="130000"/>
              </a:lnSpc>
              <a:spcBef>
                <a:spcPts val="1000"/>
              </a:spcBef>
              <a:spcAft>
                <a:spcPts val="0"/>
              </a:spcAft>
              <a:buSzPct val="100000"/>
              <a:buFont typeface="Wingdings" panose="05000000000000000000" charset="0"/>
              <a:buChar char="l"/>
            </a:pPr>
            <a:endParaRPr lang="zh-CN" altLang="en-US" sz="1400" spc="150">
              <a:solidFill>
                <a:srgbClr val="000000">
                  <a:lumMod val="75000"/>
                  <a:lumOff val="25000"/>
                </a:srgbClr>
              </a:solidFill>
              <a:latin typeface="Arial" panose="020B0604020202020204" pitchFamily="34" charset="0"/>
              <a:ea typeface="微软雅黑" panose="020B0503020204020204" charset="-122"/>
            </a:endParaRPr>
          </a:p>
          <a:p>
            <a:pPr marL="285750" lvl="0" indent="-285750" algn="l" fontAlgn="ctr">
              <a:lnSpc>
                <a:spcPct val="130000"/>
              </a:lnSpc>
              <a:spcBef>
                <a:spcPts val="1000"/>
              </a:spcBef>
              <a:spcAft>
                <a:spcPts val="0"/>
              </a:spcAft>
              <a:buSzPct val="100000"/>
              <a:buFont typeface="Wingdings" panose="05000000000000000000" charset="0"/>
              <a:buChar char="l"/>
            </a:pPr>
            <a:endParaRPr lang="zh-CN" altLang="en-US" sz="1400" spc="150">
              <a:solidFill>
                <a:srgbClr val="000000">
                  <a:lumMod val="75000"/>
                  <a:lumOff val="25000"/>
                </a:srgbClr>
              </a:solidFill>
              <a:latin typeface="Arial" panose="020B0604020202020204" pitchFamily="34" charset="0"/>
              <a:ea typeface="微软雅黑" panose="020B0503020204020204" charset="-122"/>
            </a:endParaRPr>
          </a:p>
          <a:p>
            <a:pPr marL="285750" lvl="0" indent="-285750" algn="l" fontAlgn="ctr">
              <a:lnSpc>
                <a:spcPct val="130000"/>
              </a:lnSpc>
              <a:spcBef>
                <a:spcPts val="1000"/>
              </a:spcBef>
              <a:spcAft>
                <a:spcPts val="0"/>
              </a:spcAft>
              <a:buClrTx/>
              <a:buSzTx/>
              <a:buFont typeface="Wingdings" panose="05000000000000000000" charset="0"/>
              <a:buChar char="l"/>
            </a:pPr>
            <a:r>
              <a:rPr lang="zh-CN" altLang="en-US" sz="2000" b="1" spc="150">
                <a:solidFill>
                  <a:srgbClr val="000000">
                    <a:lumMod val="75000"/>
                    <a:lumOff val="25000"/>
                  </a:srgbClr>
                </a:solidFill>
                <a:latin typeface="仿宋_GB2312" panose="02010609030101010101" charset="-122"/>
                <a:ea typeface="仿宋_GB2312" panose="02010609030101010101" charset="-122"/>
              </a:rPr>
              <a:t>项目承担单位职责</a:t>
            </a:r>
            <a:endParaRPr lang="zh-CN" altLang="en-US" sz="2000" b="1" spc="150">
              <a:solidFill>
                <a:srgbClr val="000000">
                  <a:lumMod val="75000"/>
                  <a:lumOff val="25000"/>
                </a:srgbClr>
              </a:solidFill>
              <a:latin typeface="仿宋_GB2312" panose="02010609030101010101" charset="-122"/>
              <a:ea typeface="仿宋_GB2312" panose="02010609030101010101" charset="-122"/>
            </a:endParaRPr>
          </a:p>
        </p:txBody>
      </p:sp>
    </p:spTree>
    <p:custDataLst>
      <p:tags r:id="rId9"/>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25" name="TextBox 5"/>
          <p:cNvSpPr txBox="1"/>
          <p:nvPr>
            <p:custDataLst>
              <p:tags r:id="rId1"/>
            </p:custDataLst>
          </p:nvPr>
        </p:nvSpPr>
        <p:spPr>
          <a:xfrm>
            <a:off x="454660" y="278130"/>
            <a:ext cx="10968355" cy="857885"/>
          </a:xfrm>
          <a:prstGeom prst="rect">
            <a:avLst/>
          </a:prstGeom>
          <a:noFill/>
        </p:spPr>
        <p:txBody>
          <a:bodyPr wrap="square" bIns="0" rtlCol="0">
            <a:noAutofit/>
          </a:bodyPr>
          <a:p>
            <a:pPr marL="0" indent="0" algn="ctr" defTabSz="457200">
              <a:lnSpc>
                <a:spcPct val="120000"/>
              </a:lnSpc>
              <a:spcBef>
                <a:spcPts val="0"/>
              </a:spcBef>
              <a:spcAft>
                <a:spcPts val="0"/>
              </a:spcAft>
              <a:buSzPct val="100000"/>
              <a:buNone/>
            </a:pPr>
            <a:r>
              <a:rPr lang="zh-CN" altLang="en-US" sz="4400" b="1" spc="300">
                <a:solidFill>
                  <a:srgbClr val="000000">
                    <a:lumMod val="75000"/>
                    <a:lumOff val="25000"/>
                  </a:srgbClr>
                </a:solidFill>
                <a:latin typeface="Arial" panose="020B0604020202020204" pitchFamily="34" charset="0"/>
                <a:ea typeface="微软雅黑" panose="020B0503020204020204" charset="-122"/>
              </a:rPr>
              <a:t>项</a:t>
            </a:r>
            <a:r>
              <a:rPr lang="en-US" altLang="zh-CN" sz="4400" b="1" spc="300">
                <a:solidFill>
                  <a:srgbClr val="000000">
                    <a:lumMod val="75000"/>
                    <a:lumOff val="25000"/>
                  </a:srgbClr>
                </a:solidFill>
                <a:latin typeface="Arial" panose="020B0604020202020204" pitchFamily="34" charset="0"/>
                <a:ea typeface="微软雅黑" panose="020B0503020204020204" charset="-122"/>
              </a:rPr>
              <a:t> </a:t>
            </a:r>
            <a:r>
              <a:rPr lang="zh-CN" altLang="en-US" sz="4400" b="1" spc="300">
                <a:solidFill>
                  <a:srgbClr val="000000">
                    <a:lumMod val="75000"/>
                    <a:lumOff val="25000"/>
                  </a:srgbClr>
                </a:solidFill>
                <a:latin typeface="Arial" panose="020B0604020202020204" pitchFamily="34" charset="0"/>
                <a:ea typeface="微软雅黑" panose="020B0503020204020204" charset="-122"/>
              </a:rPr>
              <a:t>目</a:t>
            </a:r>
            <a:r>
              <a:rPr lang="en-US" altLang="zh-CN" sz="4400" b="1" spc="300">
                <a:solidFill>
                  <a:srgbClr val="000000">
                    <a:lumMod val="75000"/>
                    <a:lumOff val="25000"/>
                  </a:srgbClr>
                </a:solidFill>
                <a:latin typeface="Arial" panose="020B0604020202020204" pitchFamily="34" charset="0"/>
                <a:ea typeface="微软雅黑" panose="020B0503020204020204" charset="-122"/>
              </a:rPr>
              <a:t> </a:t>
            </a:r>
            <a:r>
              <a:rPr lang="zh-CN" altLang="en-US" sz="4400" b="1" spc="300">
                <a:solidFill>
                  <a:srgbClr val="000000">
                    <a:lumMod val="75000"/>
                    <a:lumOff val="25000"/>
                  </a:srgbClr>
                </a:solidFill>
                <a:latin typeface="Arial" panose="020B0604020202020204" pitchFamily="34" charset="0"/>
                <a:ea typeface="微软雅黑" panose="020B0503020204020204" charset="-122"/>
              </a:rPr>
              <a:t>管</a:t>
            </a:r>
            <a:r>
              <a:rPr lang="en-US" altLang="zh-CN" sz="4400" b="1" spc="300">
                <a:solidFill>
                  <a:srgbClr val="000000">
                    <a:lumMod val="75000"/>
                    <a:lumOff val="25000"/>
                  </a:srgbClr>
                </a:solidFill>
                <a:latin typeface="Arial" panose="020B0604020202020204" pitchFamily="34" charset="0"/>
                <a:ea typeface="微软雅黑" panose="020B0503020204020204" charset="-122"/>
              </a:rPr>
              <a:t> </a:t>
            </a:r>
            <a:r>
              <a:rPr lang="zh-CN" altLang="en-US" sz="4400" b="1" spc="300">
                <a:solidFill>
                  <a:srgbClr val="000000">
                    <a:lumMod val="75000"/>
                    <a:lumOff val="25000"/>
                  </a:srgbClr>
                </a:solidFill>
                <a:latin typeface="Arial" panose="020B0604020202020204" pitchFamily="34" charset="0"/>
                <a:ea typeface="微软雅黑" panose="020B0503020204020204" charset="-122"/>
              </a:rPr>
              <a:t>理</a:t>
            </a:r>
            <a:endParaRPr lang="zh-CN" altLang="en-US" sz="4400" b="1" spc="300">
              <a:solidFill>
                <a:srgbClr val="000000">
                  <a:lumMod val="75000"/>
                  <a:lumOff val="25000"/>
                </a:srgbClr>
              </a:solidFill>
              <a:latin typeface="Arial" panose="020B0604020202020204" pitchFamily="34" charset="0"/>
              <a:ea typeface="微软雅黑" panose="020B0503020204020204" charset="-122"/>
            </a:endParaRPr>
          </a:p>
        </p:txBody>
      </p:sp>
      <p:sp>
        <p:nvSpPr>
          <p:cNvPr id="30" name="文本框 29"/>
          <p:cNvSpPr txBox="1"/>
          <p:nvPr>
            <p:custDataLst>
              <p:tags r:id="rId2"/>
            </p:custDataLst>
          </p:nvPr>
        </p:nvSpPr>
        <p:spPr>
          <a:xfrm>
            <a:off x="7172960" y="2389505"/>
            <a:ext cx="2766060" cy="461645"/>
          </a:xfrm>
          <a:prstGeom prst="rect">
            <a:avLst/>
          </a:prstGeom>
          <a:noFill/>
        </p:spPr>
        <p:txBody>
          <a:bodyPr wrap="square" bIns="0" rtlCol="0" anchor="ctr">
            <a:normAutofit/>
          </a:bodyPr>
          <a:p>
            <a:pPr marL="0" indent="0" algn="ctr" defTabSz="457200">
              <a:lnSpc>
                <a:spcPct val="100000"/>
              </a:lnSpc>
              <a:spcBef>
                <a:spcPts val="0"/>
              </a:spcBef>
              <a:spcAft>
                <a:spcPts val="0"/>
              </a:spcAft>
              <a:buSzPct val="100000"/>
              <a:buNone/>
            </a:pPr>
            <a:r>
              <a:rPr lang="zh-CN" altLang="en-US" b="1" spc="300">
                <a:solidFill>
                  <a:srgbClr val="FFFFFF"/>
                </a:solidFill>
                <a:uFillTx/>
                <a:latin typeface="微软雅黑" panose="020B0503020204020204" charset="-122"/>
                <a:ea typeface="微软雅黑" panose="020B0503020204020204" charset="-122"/>
              </a:rPr>
              <a:t>添加标题</a:t>
            </a:r>
            <a:endParaRPr lang="zh-CN" altLang="en-US" b="1" spc="300">
              <a:solidFill>
                <a:srgbClr val="FFFFFF"/>
              </a:solidFill>
              <a:uFillTx/>
              <a:latin typeface="微软雅黑" panose="020B0503020204020204" charset="-122"/>
              <a:ea typeface="微软雅黑" panose="020B0503020204020204" charset="-122"/>
            </a:endParaRPr>
          </a:p>
        </p:txBody>
      </p:sp>
      <p:sp>
        <p:nvSpPr>
          <p:cNvPr id="35" name="文本框 34"/>
          <p:cNvSpPr txBox="1"/>
          <p:nvPr>
            <p:custDataLst>
              <p:tags r:id="rId3"/>
            </p:custDataLst>
          </p:nvPr>
        </p:nvSpPr>
        <p:spPr>
          <a:xfrm>
            <a:off x="7172960" y="1925320"/>
            <a:ext cx="2763520" cy="461645"/>
          </a:xfrm>
          <a:prstGeom prst="rect">
            <a:avLst/>
          </a:prstGeom>
          <a:noFill/>
        </p:spPr>
        <p:txBody>
          <a:bodyPr wrap="square" rtlCol="0">
            <a:normAutofit fontScale="90000"/>
          </a:bodyPr>
          <a:p>
            <a:pPr algn="ctr" defTabSz="457200"/>
            <a:r>
              <a:rPr kumimoji="1" lang="en-US" altLang="zh-CN" sz="2400" dirty="0">
                <a:solidFill>
                  <a:srgbClr val="FFFFFF"/>
                </a:solidFill>
                <a:latin typeface="微软雅黑" panose="020B0503020204020204" charset="-122"/>
                <a:ea typeface="微软雅黑" panose="020B0503020204020204" charset="-122"/>
              </a:rPr>
              <a:t>03</a:t>
            </a:r>
            <a:endParaRPr kumimoji="1" lang="zh-CN" altLang="en-US" sz="2400" dirty="0">
              <a:solidFill>
                <a:srgbClr val="FFFFFF"/>
              </a:solidFill>
              <a:latin typeface="微软雅黑" panose="020B0503020204020204" charset="-122"/>
              <a:ea typeface="微软雅黑" panose="020B0503020204020204" charset="-122"/>
            </a:endParaRPr>
          </a:p>
        </p:txBody>
      </p:sp>
      <p:sp>
        <p:nvSpPr>
          <p:cNvPr id="31" name="任意形状 18"/>
          <p:cNvSpPr/>
          <p:nvPr>
            <p:custDataLst>
              <p:tags r:id="rId4"/>
            </p:custDataLst>
          </p:nvPr>
        </p:nvSpPr>
        <p:spPr>
          <a:xfrm rot="16200000">
            <a:off x="4665980" y="657225"/>
            <a:ext cx="1440180" cy="3418840"/>
          </a:xfrm>
          <a:custGeom>
            <a:avLst/>
            <a:gdLst>
              <a:gd name="connsiteX0" fmla="*/ 1440001 w 1440001"/>
              <a:gd name="connsiteY0" fmla="*/ 0 h 2239361"/>
              <a:gd name="connsiteX1" fmla="*/ 1440001 w 1440001"/>
              <a:gd name="connsiteY1" fmla="*/ 2070844 h 2239361"/>
              <a:gd name="connsiteX2" fmla="*/ 825324 w 1440001"/>
              <a:gd name="connsiteY2" fmla="*/ 2070844 h 2239361"/>
              <a:gd name="connsiteX3" fmla="*/ 720000 w 1440001"/>
              <a:gd name="connsiteY3" fmla="*/ 2239361 h 2239361"/>
              <a:gd name="connsiteX4" fmla="*/ 614677 w 1440001"/>
              <a:gd name="connsiteY4" fmla="*/ 2070844 h 2239361"/>
              <a:gd name="connsiteX5" fmla="*/ 0 w 1440001"/>
              <a:gd name="connsiteY5" fmla="*/ 2070844 h 2239361"/>
              <a:gd name="connsiteX6" fmla="*/ 0 w 1440001"/>
              <a:gd name="connsiteY6" fmla="*/ 0 h 2239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0001" h="2239361">
                <a:moveTo>
                  <a:pt x="1440001" y="0"/>
                </a:moveTo>
                <a:lnTo>
                  <a:pt x="1440001" y="2070844"/>
                </a:lnTo>
                <a:lnTo>
                  <a:pt x="825324" y="2070844"/>
                </a:lnTo>
                <a:lnTo>
                  <a:pt x="720000" y="2239361"/>
                </a:lnTo>
                <a:lnTo>
                  <a:pt x="614677" y="2070844"/>
                </a:lnTo>
                <a:lnTo>
                  <a:pt x="0" y="2070844"/>
                </a:lnTo>
                <a:lnTo>
                  <a:pt x="0" y="0"/>
                </a:lnTo>
                <a:close/>
              </a:path>
            </a:pathLst>
          </a:custGeom>
          <a:solidFill>
            <a:srgbClr val="009587"/>
          </a:solidFill>
          <a:ln>
            <a:solidFill>
              <a:srgbClr val="FFFFFF"/>
            </a:solidFill>
          </a:ln>
        </p:spPr>
        <p:style>
          <a:lnRef idx="2">
            <a:srgbClr val="2196F3">
              <a:shade val="50000"/>
            </a:srgbClr>
          </a:lnRef>
          <a:fillRef idx="1">
            <a:srgbClr val="2196F3"/>
          </a:fillRef>
          <a:effectRef idx="0">
            <a:srgbClr val="2196F3"/>
          </a:effectRef>
          <a:fontRef idx="minor">
            <a:srgbClr val="FFFFFF"/>
          </a:fontRef>
        </p:style>
        <p:txBody>
          <a:bodyPr wrap="square" rtlCol="0" anchor="ctr">
            <a:normAutofit/>
          </a:bodyPr>
          <a:p>
            <a:pPr algn="ctr" defTabSz="457200"/>
            <a:endParaRPr lang="zh-CN" altLang="en-US" sz="3600">
              <a:solidFill>
                <a:srgbClr val="FFFFFF"/>
              </a:solidFill>
              <a:latin typeface="微软雅黑" panose="020B0503020204020204" charset="-122"/>
              <a:ea typeface="微软雅黑" panose="020B0503020204020204" charset="-122"/>
            </a:endParaRPr>
          </a:p>
        </p:txBody>
      </p:sp>
      <p:sp>
        <p:nvSpPr>
          <p:cNvPr id="32" name="文本框 31"/>
          <p:cNvSpPr txBox="1"/>
          <p:nvPr>
            <p:custDataLst>
              <p:tags r:id="rId5"/>
            </p:custDataLst>
          </p:nvPr>
        </p:nvSpPr>
        <p:spPr>
          <a:xfrm>
            <a:off x="3880485" y="2389505"/>
            <a:ext cx="2766060" cy="461645"/>
          </a:xfrm>
          <a:prstGeom prst="rect">
            <a:avLst/>
          </a:prstGeom>
          <a:noFill/>
        </p:spPr>
        <p:txBody>
          <a:bodyPr wrap="square" bIns="0" rtlCol="0" anchor="ctr">
            <a:normAutofit/>
          </a:bodyPr>
          <a:p>
            <a:pPr marL="0" indent="0" algn="ctr" defTabSz="457200">
              <a:lnSpc>
                <a:spcPct val="100000"/>
              </a:lnSpc>
              <a:spcBef>
                <a:spcPts val="0"/>
              </a:spcBef>
              <a:spcAft>
                <a:spcPts val="0"/>
              </a:spcAft>
              <a:buSzPct val="100000"/>
              <a:buNone/>
            </a:pPr>
            <a:r>
              <a:rPr lang="zh-CN" altLang="en-US" b="1" spc="300">
                <a:solidFill>
                  <a:srgbClr val="FFFFFF"/>
                </a:solidFill>
                <a:latin typeface="微软雅黑" panose="020B0503020204020204" charset="-122"/>
                <a:ea typeface="微软雅黑" panose="020B0503020204020204" charset="-122"/>
              </a:rPr>
              <a:t>组织施工</a:t>
            </a:r>
            <a:endParaRPr lang="zh-CN" altLang="en-US" b="1" spc="300">
              <a:solidFill>
                <a:srgbClr val="FFFFFF"/>
              </a:solidFill>
              <a:latin typeface="微软雅黑" panose="020B0503020204020204" charset="-122"/>
              <a:ea typeface="微软雅黑" panose="020B0503020204020204" charset="-122"/>
            </a:endParaRPr>
          </a:p>
        </p:txBody>
      </p:sp>
      <p:sp>
        <p:nvSpPr>
          <p:cNvPr id="36" name="文本框 35"/>
          <p:cNvSpPr txBox="1"/>
          <p:nvPr>
            <p:custDataLst>
              <p:tags r:id="rId6"/>
            </p:custDataLst>
          </p:nvPr>
        </p:nvSpPr>
        <p:spPr>
          <a:xfrm>
            <a:off x="3884295" y="1925320"/>
            <a:ext cx="2757805" cy="461645"/>
          </a:xfrm>
          <a:prstGeom prst="rect">
            <a:avLst/>
          </a:prstGeom>
          <a:noFill/>
        </p:spPr>
        <p:txBody>
          <a:bodyPr wrap="square" rtlCol="0">
            <a:normAutofit fontScale="90000"/>
          </a:bodyPr>
          <a:p>
            <a:pPr algn="ctr" defTabSz="457200"/>
            <a:r>
              <a:rPr kumimoji="1" lang="en-US" altLang="zh-CN" sz="2400" dirty="0">
                <a:solidFill>
                  <a:srgbClr val="FFFFFF"/>
                </a:solidFill>
                <a:latin typeface="微软雅黑" panose="020B0503020204020204" charset="-122"/>
                <a:ea typeface="微软雅黑" panose="020B0503020204020204" charset="-122"/>
              </a:rPr>
              <a:t>02</a:t>
            </a:r>
            <a:endParaRPr kumimoji="1" lang="zh-CN" altLang="en-US" sz="2400" dirty="0">
              <a:solidFill>
                <a:srgbClr val="FFFFFF"/>
              </a:solidFill>
              <a:latin typeface="微软雅黑" panose="020B0503020204020204" charset="-122"/>
              <a:ea typeface="微软雅黑" panose="020B0503020204020204" charset="-122"/>
            </a:endParaRPr>
          </a:p>
        </p:txBody>
      </p:sp>
      <p:sp>
        <p:nvSpPr>
          <p:cNvPr id="40" name="任意形状 17"/>
          <p:cNvSpPr/>
          <p:nvPr>
            <p:custDataLst>
              <p:tags r:id="rId7"/>
            </p:custDataLst>
          </p:nvPr>
        </p:nvSpPr>
        <p:spPr>
          <a:xfrm rot="16200000">
            <a:off x="1370330" y="662305"/>
            <a:ext cx="1440180" cy="3418205"/>
          </a:xfrm>
          <a:custGeom>
            <a:avLst/>
            <a:gdLst>
              <a:gd name="connsiteX0" fmla="*/ 1440001 w 1440001"/>
              <a:gd name="connsiteY0" fmla="*/ 0 h 2239362"/>
              <a:gd name="connsiteX1" fmla="*/ 1440001 w 1440001"/>
              <a:gd name="connsiteY1" fmla="*/ 2070844 h 2239362"/>
              <a:gd name="connsiteX2" fmla="*/ 825324 w 1440001"/>
              <a:gd name="connsiteY2" fmla="*/ 2070844 h 2239362"/>
              <a:gd name="connsiteX3" fmla="*/ 720000 w 1440001"/>
              <a:gd name="connsiteY3" fmla="*/ 2239362 h 2239362"/>
              <a:gd name="connsiteX4" fmla="*/ 614677 w 1440001"/>
              <a:gd name="connsiteY4" fmla="*/ 2070844 h 2239362"/>
              <a:gd name="connsiteX5" fmla="*/ 0 w 1440001"/>
              <a:gd name="connsiteY5" fmla="*/ 2070844 h 2239362"/>
              <a:gd name="connsiteX6" fmla="*/ 0 w 1440001"/>
              <a:gd name="connsiteY6" fmla="*/ 0 h 2239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0001" h="2239362">
                <a:moveTo>
                  <a:pt x="1440001" y="0"/>
                </a:moveTo>
                <a:lnTo>
                  <a:pt x="1440001" y="2070844"/>
                </a:lnTo>
                <a:lnTo>
                  <a:pt x="825324" y="2070844"/>
                </a:lnTo>
                <a:lnTo>
                  <a:pt x="720000" y="2239362"/>
                </a:lnTo>
                <a:lnTo>
                  <a:pt x="614677" y="2070844"/>
                </a:lnTo>
                <a:lnTo>
                  <a:pt x="0" y="2070844"/>
                </a:lnTo>
                <a:lnTo>
                  <a:pt x="0" y="0"/>
                </a:lnTo>
                <a:close/>
              </a:path>
            </a:pathLst>
          </a:custGeom>
          <a:solidFill>
            <a:srgbClr val="2196F3"/>
          </a:solidFill>
          <a:ln>
            <a:solidFill>
              <a:srgbClr val="FFFFFF"/>
            </a:solidFill>
          </a:ln>
        </p:spPr>
        <p:style>
          <a:lnRef idx="2">
            <a:srgbClr val="2196F3">
              <a:shade val="50000"/>
            </a:srgbClr>
          </a:lnRef>
          <a:fillRef idx="1">
            <a:srgbClr val="2196F3"/>
          </a:fillRef>
          <a:effectRef idx="0">
            <a:srgbClr val="2196F3"/>
          </a:effectRef>
          <a:fontRef idx="minor">
            <a:srgbClr val="FFFFFF"/>
          </a:fontRef>
        </p:style>
        <p:txBody>
          <a:bodyPr wrap="square" rtlCol="0" anchor="ctr">
            <a:normAutofit/>
          </a:bodyPr>
          <a:p>
            <a:pPr algn="ctr" defTabSz="457200"/>
            <a:endParaRPr lang="zh-CN" altLang="en-US" sz="3600">
              <a:solidFill>
                <a:srgbClr val="FFFFFF"/>
              </a:solidFill>
              <a:latin typeface="微软雅黑" panose="020B0503020204020204" charset="-122"/>
              <a:ea typeface="微软雅黑" panose="020B0503020204020204" charset="-122"/>
            </a:endParaRPr>
          </a:p>
        </p:txBody>
      </p:sp>
      <p:sp>
        <p:nvSpPr>
          <p:cNvPr id="43" name="文本框 42"/>
          <p:cNvSpPr txBox="1"/>
          <p:nvPr>
            <p:custDataLst>
              <p:tags r:id="rId8"/>
            </p:custDataLst>
          </p:nvPr>
        </p:nvSpPr>
        <p:spPr>
          <a:xfrm>
            <a:off x="638810" y="2394585"/>
            <a:ext cx="2716530" cy="461645"/>
          </a:xfrm>
          <a:prstGeom prst="rect">
            <a:avLst/>
          </a:prstGeom>
          <a:noFill/>
        </p:spPr>
        <p:txBody>
          <a:bodyPr wrap="square" bIns="0" rtlCol="0" anchor="ctr">
            <a:normAutofit/>
          </a:bodyPr>
          <a:p>
            <a:pPr marL="0" indent="0" algn="ctr" defTabSz="457200">
              <a:lnSpc>
                <a:spcPct val="100000"/>
              </a:lnSpc>
              <a:spcBef>
                <a:spcPts val="0"/>
              </a:spcBef>
              <a:spcAft>
                <a:spcPts val="0"/>
              </a:spcAft>
              <a:buSzPct val="100000"/>
              <a:buNone/>
            </a:pPr>
            <a:r>
              <a:rPr lang="zh-CN" altLang="en-US" b="1" spc="300">
                <a:solidFill>
                  <a:srgbClr val="FFFFFF"/>
                </a:solidFill>
                <a:latin typeface="微软雅黑" panose="020B0503020204020204" charset="-122"/>
                <a:ea typeface="微软雅黑" panose="020B0503020204020204" charset="-122"/>
              </a:rPr>
              <a:t>任务安排</a:t>
            </a:r>
            <a:endParaRPr lang="zh-CN" altLang="en-US" b="1" spc="300">
              <a:solidFill>
                <a:srgbClr val="FFFFFF"/>
              </a:solidFill>
              <a:latin typeface="微软雅黑" panose="020B0503020204020204" charset="-122"/>
              <a:ea typeface="微软雅黑" panose="020B0503020204020204" charset="-122"/>
            </a:endParaRPr>
          </a:p>
        </p:txBody>
      </p:sp>
      <p:sp>
        <p:nvSpPr>
          <p:cNvPr id="44" name="文本框 43"/>
          <p:cNvSpPr txBox="1"/>
          <p:nvPr>
            <p:custDataLst>
              <p:tags r:id="rId9"/>
            </p:custDataLst>
          </p:nvPr>
        </p:nvSpPr>
        <p:spPr>
          <a:xfrm>
            <a:off x="638810" y="1930400"/>
            <a:ext cx="2707640" cy="461645"/>
          </a:xfrm>
          <a:prstGeom prst="rect">
            <a:avLst/>
          </a:prstGeom>
          <a:noFill/>
        </p:spPr>
        <p:txBody>
          <a:bodyPr wrap="square" rtlCol="0">
            <a:normAutofit fontScale="90000"/>
          </a:bodyPr>
          <a:p>
            <a:pPr algn="ctr" defTabSz="457200"/>
            <a:r>
              <a:rPr kumimoji="1" lang="en-US" altLang="zh-CN" sz="2400" dirty="0">
                <a:solidFill>
                  <a:srgbClr val="FFFFFF"/>
                </a:solidFill>
                <a:latin typeface="微软雅黑" panose="020B0503020204020204" charset="-122"/>
                <a:ea typeface="微软雅黑" panose="020B0503020204020204" charset="-122"/>
              </a:rPr>
              <a:t>01</a:t>
            </a:r>
            <a:endParaRPr kumimoji="1" lang="zh-CN" altLang="en-US" sz="2400" dirty="0">
              <a:solidFill>
                <a:srgbClr val="FFFFFF"/>
              </a:solidFill>
              <a:latin typeface="微软雅黑" panose="020B0503020204020204" charset="-122"/>
              <a:ea typeface="微软雅黑" panose="020B0503020204020204" charset="-122"/>
            </a:endParaRPr>
          </a:p>
        </p:txBody>
      </p:sp>
      <p:sp>
        <p:nvSpPr>
          <p:cNvPr id="51" name="任意形状 18"/>
          <p:cNvSpPr/>
          <p:nvPr>
            <p:custDataLst>
              <p:tags r:id="rId10"/>
            </p:custDataLst>
          </p:nvPr>
        </p:nvSpPr>
        <p:spPr>
          <a:xfrm rot="5400000">
            <a:off x="4416425" y="2889250"/>
            <a:ext cx="1440180" cy="3418840"/>
          </a:xfrm>
          <a:custGeom>
            <a:avLst/>
            <a:gdLst>
              <a:gd name="connsiteX0" fmla="*/ 1440001 w 1440001"/>
              <a:gd name="connsiteY0" fmla="*/ 0 h 2239361"/>
              <a:gd name="connsiteX1" fmla="*/ 1440001 w 1440001"/>
              <a:gd name="connsiteY1" fmla="*/ 2070844 h 2239361"/>
              <a:gd name="connsiteX2" fmla="*/ 825324 w 1440001"/>
              <a:gd name="connsiteY2" fmla="*/ 2070844 h 2239361"/>
              <a:gd name="connsiteX3" fmla="*/ 720000 w 1440001"/>
              <a:gd name="connsiteY3" fmla="*/ 2239361 h 2239361"/>
              <a:gd name="connsiteX4" fmla="*/ 614677 w 1440001"/>
              <a:gd name="connsiteY4" fmla="*/ 2070844 h 2239361"/>
              <a:gd name="connsiteX5" fmla="*/ 0 w 1440001"/>
              <a:gd name="connsiteY5" fmla="*/ 2070844 h 2239361"/>
              <a:gd name="connsiteX6" fmla="*/ 0 w 1440001"/>
              <a:gd name="connsiteY6" fmla="*/ 0 h 2239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0001" h="2239361">
                <a:moveTo>
                  <a:pt x="1440001" y="0"/>
                </a:moveTo>
                <a:lnTo>
                  <a:pt x="1440001" y="2070844"/>
                </a:lnTo>
                <a:lnTo>
                  <a:pt x="825324" y="2070844"/>
                </a:lnTo>
                <a:lnTo>
                  <a:pt x="720000" y="2239361"/>
                </a:lnTo>
                <a:lnTo>
                  <a:pt x="614677" y="2070844"/>
                </a:lnTo>
                <a:lnTo>
                  <a:pt x="0" y="2070844"/>
                </a:lnTo>
                <a:lnTo>
                  <a:pt x="0" y="0"/>
                </a:lnTo>
                <a:close/>
              </a:path>
            </a:pathLst>
          </a:custGeom>
          <a:solidFill>
            <a:srgbClr val="009587"/>
          </a:solidFill>
          <a:ln>
            <a:solidFill>
              <a:srgbClr val="FFFFFF"/>
            </a:solidFill>
          </a:ln>
        </p:spPr>
        <p:style>
          <a:lnRef idx="2">
            <a:srgbClr val="2196F3">
              <a:shade val="50000"/>
            </a:srgbClr>
          </a:lnRef>
          <a:fillRef idx="1">
            <a:srgbClr val="2196F3"/>
          </a:fillRef>
          <a:effectRef idx="0">
            <a:srgbClr val="2196F3"/>
          </a:effectRef>
          <a:fontRef idx="minor">
            <a:srgbClr val="FFFFFF"/>
          </a:fontRef>
        </p:style>
        <p:txBody>
          <a:bodyPr wrap="square" rtlCol="0" anchor="ctr">
            <a:normAutofit/>
          </a:bodyPr>
          <a:p>
            <a:pPr algn="ctr" defTabSz="457200"/>
            <a:endParaRPr lang="zh-CN" altLang="en-US" sz="3600">
              <a:solidFill>
                <a:srgbClr val="FFFFFF"/>
              </a:solidFill>
              <a:latin typeface="微软雅黑" panose="020B0503020204020204" charset="-122"/>
              <a:ea typeface="微软雅黑" panose="020B0503020204020204" charset="-122"/>
            </a:endParaRPr>
          </a:p>
        </p:txBody>
      </p:sp>
      <p:sp>
        <p:nvSpPr>
          <p:cNvPr id="52" name="任意形状 17"/>
          <p:cNvSpPr/>
          <p:nvPr>
            <p:custDataLst>
              <p:tags r:id="rId11"/>
            </p:custDataLst>
          </p:nvPr>
        </p:nvSpPr>
        <p:spPr>
          <a:xfrm rot="5400000">
            <a:off x="7711440" y="2894330"/>
            <a:ext cx="1440180" cy="3418205"/>
          </a:xfrm>
          <a:custGeom>
            <a:avLst/>
            <a:gdLst>
              <a:gd name="connsiteX0" fmla="*/ 1440001 w 1440001"/>
              <a:gd name="connsiteY0" fmla="*/ 0 h 2239362"/>
              <a:gd name="connsiteX1" fmla="*/ 1440001 w 1440001"/>
              <a:gd name="connsiteY1" fmla="*/ 2070844 h 2239362"/>
              <a:gd name="connsiteX2" fmla="*/ 825324 w 1440001"/>
              <a:gd name="connsiteY2" fmla="*/ 2070844 h 2239362"/>
              <a:gd name="connsiteX3" fmla="*/ 720000 w 1440001"/>
              <a:gd name="connsiteY3" fmla="*/ 2239362 h 2239362"/>
              <a:gd name="connsiteX4" fmla="*/ 614677 w 1440001"/>
              <a:gd name="connsiteY4" fmla="*/ 2070844 h 2239362"/>
              <a:gd name="connsiteX5" fmla="*/ 0 w 1440001"/>
              <a:gd name="connsiteY5" fmla="*/ 2070844 h 2239362"/>
              <a:gd name="connsiteX6" fmla="*/ 0 w 1440001"/>
              <a:gd name="connsiteY6" fmla="*/ 0 h 2239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0001" h="2239362">
                <a:moveTo>
                  <a:pt x="1440001" y="0"/>
                </a:moveTo>
                <a:lnTo>
                  <a:pt x="1440001" y="2070844"/>
                </a:lnTo>
                <a:lnTo>
                  <a:pt x="825324" y="2070844"/>
                </a:lnTo>
                <a:lnTo>
                  <a:pt x="720000" y="2239362"/>
                </a:lnTo>
                <a:lnTo>
                  <a:pt x="614677" y="2070844"/>
                </a:lnTo>
                <a:lnTo>
                  <a:pt x="0" y="2070844"/>
                </a:lnTo>
                <a:lnTo>
                  <a:pt x="0" y="0"/>
                </a:lnTo>
                <a:close/>
              </a:path>
            </a:pathLst>
          </a:custGeom>
          <a:solidFill>
            <a:srgbClr val="2196F3"/>
          </a:solidFill>
          <a:ln>
            <a:solidFill>
              <a:srgbClr val="FFFFFF"/>
            </a:solidFill>
          </a:ln>
        </p:spPr>
        <p:style>
          <a:lnRef idx="2">
            <a:srgbClr val="2196F3">
              <a:shade val="50000"/>
            </a:srgbClr>
          </a:lnRef>
          <a:fillRef idx="1">
            <a:srgbClr val="2196F3"/>
          </a:fillRef>
          <a:effectRef idx="0">
            <a:srgbClr val="2196F3"/>
          </a:effectRef>
          <a:fontRef idx="minor">
            <a:srgbClr val="FFFFFF"/>
          </a:fontRef>
        </p:style>
        <p:txBody>
          <a:bodyPr wrap="square" rtlCol="0" anchor="ctr">
            <a:normAutofit/>
          </a:bodyPr>
          <a:p>
            <a:pPr algn="ctr" defTabSz="457200"/>
            <a:endParaRPr lang="zh-CN" altLang="en-US" sz="3600">
              <a:solidFill>
                <a:srgbClr val="FFFFFF"/>
              </a:solidFill>
              <a:latin typeface="微软雅黑" panose="020B0503020204020204" charset="-122"/>
              <a:ea typeface="微软雅黑" panose="020B0503020204020204" charset="-122"/>
            </a:endParaRPr>
          </a:p>
        </p:txBody>
      </p:sp>
      <p:sp>
        <p:nvSpPr>
          <p:cNvPr id="54" name="任意形状 19"/>
          <p:cNvSpPr/>
          <p:nvPr>
            <p:custDataLst>
              <p:tags r:id="rId12"/>
            </p:custDataLst>
          </p:nvPr>
        </p:nvSpPr>
        <p:spPr>
          <a:xfrm rot="16200000">
            <a:off x="1249998" y="3022918"/>
            <a:ext cx="1440180" cy="3161665"/>
          </a:xfrm>
          <a:custGeom>
            <a:avLst/>
            <a:gdLst>
              <a:gd name="connsiteX0" fmla="*/ 2268 w 2268"/>
              <a:gd name="connsiteY0" fmla="*/ 0 h 4979"/>
              <a:gd name="connsiteX1" fmla="*/ 2268 w 2268"/>
              <a:gd name="connsiteY1" fmla="*/ 4979 h 4979"/>
              <a:gd name="connsiteX2" fmla="*/ 1300 w 2268"/>
              <a:gd name="connsiteY2" fmla="*/ 4979 h 4979"/>
              <a:gd name="connsiteX3" fmla="*/ 968 w 2268"/>
              <a:gd name="connsiteY3" fmla="*/ 4979 h 4979"/>
              <a:gd name="connsiteX4" fmla="*/ 0 w 2268"/>
              <a:gd name="connsiteY4" fmla="*/ 4979 h 4979"/>
              <a:gd name="connsiteX5" fmla="*/ 0 w 2268"/>
              <a:gd name="connsiteY5" fmla="*/ 0 h 4979"/>
              <a:gd name="connsiteX6" fmla="*/ 2268 w 2268"/>
              <a:gd name="connsiteY6" fmla="*/ 0 h 4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68" h="4979">
                <a:moveTo>
                  <a:pt x="2268" y="0"/>
                </a:moveTo>
                <a:lnTo>
                  <a:pt x="2268" y="4979"/>
                </a:lnTo>
                <a:lnTo>
                  <a:pt x="1300" y="4979"/>
                </a:lnTo>
                <a:lnTo>
                  <a:pt x="968" y="4979"/>
                </a:lnTo>
                <a:lnTo>
                  <a:pt x="0" y="4979"/>
                </a:lnTo>
                <a:lnTo>
                  <a:pt x="0" y="0"/>
                </a:lnTo>
                <a:lnTo>
                  <a:pt x="2268" y="0"/>
                </a:lnTo>
                <a:close/>
              </a:path>
            </a:pathLst>
          </a:custGeom>
          <a:solidFill>
            <a:srgbClr val="2196F3"/>
          </a:solidFill>
          <a:ln>
            <a:solidFill>
              <a:srgbClr val="FFFFFF"/>
            </a:solidFill>
          </a:ln>
        </p:spPr>
        <p:style>
          <a:lnRef idx="2">
            <a:srgbClr val="2196F3">
              <a:shade val="50000"/>
            </a:srgbClr>
          </a:lnRef>
          <a:fillRef idx="1">
            <a:srgbClr val="2196F3"/>
          </a:fillRef>
          <a:effectRef idx="0">
            <a:srgbClr val="2196F3"/>
          </a:effectRef>
          <a:fontRef idx="minor">
            <a:srgbClr val="FFFFFF"/>
          </a:fontRef>
        </p:style>
        <p:txBody>
          <a:bodyPr wrap="square" rtlCol="0" anchor="ctr">
            <a:normAutofit/>
          </a:bodyPr>
          <a:p>
            <a:pPr algn="ctr" defTabSz="457200"/>
            <a:endParaRPr lang="zh-CN" altLang="en-US" sz="3600">
              <a:solidFill>
                <a:srgbClr val="FFFFFF"/>
              </a:solidFill>
              <a:latin typeface="微软雅黑" panose="020B0503020204020204" charset="-122"/>
              <a:ea typeface="微软雅黑" panose="020B0503020204020204" charset="-122"/>
            </a:endParaRPr>
          </a:p>
        </p:txBody>
      </p:sp>
      <p:sp>
        <p:nvSpPr>
          <p:cNvPr id="55" name="文本框 54"/>
          <p:cNvSpPr txBox="1"/>
          <p:nvPr>
            <p:custDataLst>
              <p:tags r:id="rId13"/>
            </p:custDataLst>
          </p:nvPr>
        </p:nvSpPr>
        <p:spPr>
          <a:xfrm>
            <a:off x="601980" y="4093210"/>
            <a:ext cx="2707640" cy="461645"/>
          </a:xfrm>
          <a:prstGeom prst="rect">
            <a:avLst/>
          </a:prstGeom>
          <a:noFill/>
        </p:spPr>
        <p:txBody>
          <a:bodyPr wrap="square" rtlCol="0">
            <a:normAutofit fontScale="90000"/>
          </a:bodyPr>
          <a:p>
            <a:pPr algn="ctr" defTabSz="457200"/>
            <a:r>
              <a:rPr kumimoji="1" lang="en-US" altLang="zh-CN" sz="2400" dirty="0">
                <a:solidFill>
                  <a:srgbClr val="FFFFFF"/>
                </a:solidFill>
                <a:latin typeface="微软雅黑" panose="020B0503020204020204" charset="-122"/>
                <a:ea typeface="微软雅黑" panose="020B0503020204020204" charset="-122"/>
              </a:rPr>
              <a:t>07</a:t>
            </a:r>
            <a:endParaRPr kumimoji="1" lang="zh-CN" altLang="en-US" sz="2400" dirty="0">
              <a:solidFill>
                <a:srgbClr val="FFFFFF"/>
              </a:solidFill>
              <a:latin typeface="微软雅黑" panose="020B0503020204020204" charset="-122"/>
              <a:ea typeface="微软雅黑" panose="020B0503020204020204" charset="-122"/>
            </a:endParaRPr>
          </a:p>
        </p:txBody>
      </p:sp>
      <p:sp>
        <p:nvSpPr>
          <p:cNvPr id="56" name="文本框 55"/>
          <p:cNvSpPr txBox="1"/>
          <p:nvPr>
            <p:custDataLst>
              <p:tags r:id="rId14"/>
            </p:custDataLst>
          </p:nvPr>
        </p:nvSpPr>
        <p:spPr>
          <a:xfrm>
            <a:off x="3903980" y="4083050"/>
            <a:ext cx="2707640" cy="461645"/>
          </a:xfrm>
          <a:prstGeom prst="rect">
            <a:avLst/>
          </a:prstGeom>
          <a:noFill/>
        </p:spPr>
        <p:txBody>
          <a:bodyPr wrap="square" rtlCol="0">
            <a:normAutofit fontScale="90000"/>
          </a:bodyPr>
          <a:p>
            <a:pPr algn="ctr" defTabSz="457200"/>
            <a:r>
              <a:rPr kumimoji="1" lang="en-US" altLang="zh-CN" sz="2400" dirty="0">
                <a:solidFill>
                  <a:srgbClr val="FFFFFF"/>
                </a:solidFill>
                <a:latin typeface="微软雅黑" panose="020B0503020204020204" charset="-122"/>
                <a:ea typeface="微软雅黑" panose="020B0503020204020204" charset="-122"/>
              </a:rPr>
              <a:t>06</a:t>
            </a:r>
            <a:endParaRPr kumimoji="1" lang="zh-CN" altLang="en-US" sz="2400" dirty="0">
              <a:solidFill>
                <a:srgbClr val="FFFFFF"/>
              </a:solidFill>
              <a:latin typeface="微软雅黑" panose="020B0503020204020204" charset="-122"/>
              <a:ea typeface="微软雅黑" panose="020B0503020204020204" charset="-122"/>
            </a:endParaRPr>
          </a:p>
        </p:txBody>
      </p:sp>
      <p:sp>
        <p:nvSpPr>
          <p:cNvPr id="57" name="文本框 56"/>
          <p:cNvSpPr txBox="1"/>
          <p:nvPr>
            <p:custDataLst>
              <p:tags r:id="rId15"/>
            </p:custDataLst>
          </p:nvPr>
        </p:nvSpPr>
        <p:spPr>
          <a:xfrm>
            <a:off x="7258685" y="4083050"/>
            <a:ext cx="2707640" cy="461645"/>
          </a:xfrm>
          <a:prstGeom prst="rect">
            <a:avLst/>
          </a:prstGeom>
          <a:noFill/>
        </p:spPr>
        <p:txBody>
          <a:bodyPr wrap="square" rtlCol="0">
            <a:normAutofit fontScale="90000"/>
          </a:bodyPr>
          <a:p>
            <a:pPr algn="ctr" defTabSz="457200"/>
            <a:r>
              <a:rPr kumimoji="1" lang="en-US" altLang="zh-CN" sz="2400" dirty="0">
                <a:solidFill>
                  <a:srgbClr val="FFFFFF"/>
                </a:solidFill>
                <a:latin typeface="微软雅黑" panose="020B0503020204020204" charset="-122"/>
                <a:ea typeface="微软雅黑" panose="020B0503020204020204" charset="-122"/>
              </a:rPr>
              <a:t>05</a:t>
            </a:r>
            <a:endParaRPr kumimoji="1" lang="zh-CN" altLang="en-US" sz="2400" dirty="0">
              <a:solidFill>
                <a:srgbClr val="FFFFFF"/>
              </a:solidFill>
              <a:latin typeface="微软雅黑" panose="020B0503020204020204" charset="-122"/>
              <a:ea typeface="微软雅黑" panose="020B0503020204020204" charset="-122"/>
            </a:endParaRPr>
          </a:p>
        </p:txBody>
      </p:sp>
      <p:sp>
        <p:nvSpPr>
          <p:cNvPr id="58" name="文本框 57"/>
          <p:cNvSpPr txBox="1"/>
          <p:nvPr>
            <p:custDataLst>
              <p:tags r:id="rId16"/>
            </p:custDataLst>
          </p:nvPr>
        </p:nvSpPr>
        <p:spPr>
          <a:xfrm>
            <a:off x="593090" y="4662805"/>
            <a:ext cx="2716530" cy="461645"/>
          </a:xfrm>
          <a:prstGeom prst="rect">
            <a:avLst/>
          </a:prstGeom>
          <a:noFill/>
        </p:spPr>
        <p:txBody>
          <a:bodyPr wrap="square" bIns="0" rtlCol="0" anchor="ctr">
            <a:normAutofit/>
          </a:bodyPr>
          <a:p>
            <a:pPr marL="0" indent="0" algn="ctr" defTabSz="457200">
              <a:lnSpc>
                <a:spcPct val="100000"/>
              </a:lnSpc>
              <a:spcBef>
                <a:spcPts val="0"/>
              </a:spcBef>
              <a:spcAft>
                <a:spcPts val="0"/>
              </a:spcAft>
              <a:buSzPct val="100000"/>
              <a:buNone/>
            </a:pPr>
            <a:r>
              <a:rPr lang="zh-CN" altLang="en-US" b="1" spc="300">
                <a:solidFill>
                  <a:srgbClr val="FFFFFF"/>
                </a:solidFill>
                <a:latin typeface="微软雅黑" panose="020B0503020204020204" charset="-122"/>
                <a:ea typeface="微软雅黑" panose="020B0503020204020204" charset="-122"/>
              </a:rPr>
              <a:t>督查考核</a:t>
            </a:r>
            <a:endParaRPr lang="zh-CN" altLang="en-US" b="1" spc="300">
              <a:solidFill>
                <a:srgbClr val="FFFFFF"/>
              </a:solidFill>
              <a:latin typeface="微软雅黑" panose="020B0503020204020204" charset="-122"/>
              <a:ea typeface="微软雅黑" panose="020B0503020204020204" charset="-122"/>
            </a:endParaRPr>
          </a:p>
        </p:txBody>
      </p:sp>
      <p:sp>
        <p:nvSpPr>
          <p:cNvPr id="59" name="文本框 58"/>
          <p:cNvSpPr txBox="1"/>
          <p:nvPr>
            <p:custDataLst>
              <p:tags r:id="rId17"/>
            </p:custDataLst>
          </p:nvPr>
        </p:nvSpPr>
        <p:spPr>
          <a:xfrm>
            <a:off x="3888740" y="4662805"/>
            <a:ext cx="2716530" cy="461645"/>
          </a:xfrm>
          <a:prstGeom prst="rect">
            <a:avLst/>
          </a:prstGeom>
          <a:noFill/>
        </p:spPr>
        <p:txBody>
          <a:bodyPr wrap="square" bIns="0" rtlCol="0" anchor="ctr">
            <a:normAutofit/>
          </a:bodyPr>
          <a:p>
            <a:pPr marL="0" indent="0" algn="ctr" defTabSz="457200">
              <a:lnSpc>
                <a:spcPct val="100000"/>
              </a:lnSpc>
              <a:spcBef>
                <a:spcPts val="0"/>
              </a:spcBef>
              <a:spcAft>
                <a:spcPts val="0"/>
              </a:spcAft>
              <a:buSzPct val="100000"/>
              <a:buNone/>
            </a:pPr>
            <a:r>
              <a:rPr lang="zh-CN" altLang="en-US" b="1" spc="300">
                <a:solidFill>
                  <a:srgbClr val="FFFFFF"/>
                </a:solidFill>
                <a:latin typeface="微软雅黑" panose="020B0503020204020204" charset="-122"/>
                <a:ea typeface="微软雅黑" panose="020B0503020204020204" charset="-122"/>
              </a:rPr>
              <a:t>建立档案</a:t>
            </a:r>
            <a:endParaRPr lang="zh-CN" altLang="en-US" b="1" spc="300">
              <a:solidFill>
                <a:srgbClr val="FFFFFF"/>
              </a:solidFill>
              <a:latin typeface="微软雅黑" panose="020B0503020204020204" charset="-122"/>
              <a:ea typeface="微软雅黑" panose="020B0503020204020204" charset="-122"/>
            </a:endParaRPr>
          </a:p>
        </p:txBody>
      </p:sp>
      <p:sp>
        <p:nvSpPr>
          <p:cNvPr id="60" name="文本框 59"/>
          <p:cNvSpPr txBox="1"/>
          <p:nvPr>
            <p:custDataLst>
              <p:tags r:id="rId18"/>
            </p:custDataLst>
          </p:nvPr>
        </p:nvSpPr>
        <p:spPr>
          <a:xfrm>
            <a:off x="7184390" y="4662805"/>
            <a:ext cx="2716530" cy="461645"/>
          </a:xfrm>
          <a:prstGeom prst="rect">
            <a:avLst/>
          </a:prstGeom>
          <a:noFill/>
        </p:spPr>
        <p:txBody>
          <a:bodyPr wrap="square" bIns="0" rtlCol="0" anchor="ctr">
            <a:normAutofit/>
          </a:bodyPr>
          <a:p>
            <a:pPr marL="0" indent="0" algn="ctr" defTabSz="457200">
              <a:lnSpc>
                <a:spcPct val="100000"/>
              </a:lnSpc>
              <a:spcBef>
                <a:spcPts val="0"/>
              </a:spcBef>
              <a:spcAft>
                <a:spcPts val="0"/>
              </a:spcAft>
              <a:buSzPct val="100000"/>
              <a:buNone/>
            </a:pPr>
            <a:r>
              <a:rPr lang="zh-CN" altLang="en-US" b="1" spc="300">
                <a:solidFill>
                  <a:srgbClr val="FFFFFF"/>
                </a:solidFill>
                <a:latin typeface="微软雅黑" panose="020B0503020204020204" charset="-122"/>
                <a:ea typeface="微软雅黑" panose="020B0503020204020204" charset="-122"/>
              </a:rPr>
              <a:t>资金支付</a:t>
            </a:r>
            <a:endParaRPr lang="zh-CN" altLang="en-US" b="1" spc="300">
              <a:solidFill>
                <a:srgbClr val="FFFFFF"/>
              </a:solidFill>
              <a:latin typeface="微软雅黑" panose="020B0503020204020204" charset="-122"/>
              <a:ea typeface="微软雅黑" panose="020B0503020204020204" charset="-122"/>
            </a:endParaRPr>
          </a:p>
        </p:txBody>
      </p:sp>
      <p:sp>
        <p:nvSpPr>
          <p:cNvPr id="62" name="任意形状 17"/>
          <p:cNvSpPr/>
          <p:nvPr>
            <p:custDataLst>
              <p:tags r:id="rId19"/>
            </p:custDataLst>
          </p:nvPr>
        </p:nvSpPr>
        <p:spPr>
          <a:xfrm rot="16200000">
            <a:off x="7949565" y="662305"/>
            <a:ext cx="1440180" cy="3418205"/>
          </a:xfrm>
          <a:custGeom>
            <a:avLst/>
            <a:gdLst>
              <a:gd name="connsiteX0" fmla="*/ 1440001 w 1440001"/>
              <a:gd name="connsiteY0" fmla="*/ 0 h 2239362"/>
              <a:gd name="connsiteX1" fmla="*/ 1440001 w 1440001"/>
              <a:gd name="connsiteY1" fmla="*/ 2070844 h 2239362"/>
              <a:gd name="connsiteX2" fmla="*/ 825324 w 1440001"/>
              <a:gd name="connsiteY2" fmla="*/ 2070844 h 2239362"/>
              <a:gd name="connsiteX3" fmla="*/ 720000 w 1440001"/>
              <a:gd name="connsiteY3" fmla="*/ 2239362 h 2239362"/>
              <a:gd name="connsiteX4" fmla="*/ 614677 w 1440001"/>
              <a:gd name="connsiteY4" fmla="*/ 2070844 h 2239362"/>
              <a:gd name="connsiteX5" fmla="*/ 0 w 1440001"/>
              <a:gd name="connsiteY5" fmla="*/ 2070844 h 2239362"/>
              <a:gd name="connsiteX6" fmla="*/ 0 w 1440001"/>
              <a:gd name="connsiteY6" fmla="*/ 0 h 2239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0001" h="2239362">
                <a:moveTo>
                  <a:pt x="1440001" y="0"/>
                </a:moveTo>
                <a:lnTo>
                  <a:pt x="1440001" y="2070844"/>
                </a:lnTo>
                <a:lnTo>
                  <a:pt x="825324" y="2070844"/>
                </a:lnTo>
                <a:lnTo>
                  <a:pt x="720000" y="2239362"/>
                </a:lnTo>
                <a:lnTo>
                  <a:pt x="614677" y="2070844"/>
                </a:lnTo>
                <a:lnTo>
                  <a:pt x="0" y="2070844"/>
                </a:lnTo>
                <a:lnTo>
                  <a:pt x="0" y="0"/>
                </a:lnTo>
                <a:close/>
              </a:path>
            </a:pathLst>
          </a:custGeom>
          <a:solidFill>
            <a:srgbClr val="2196F3"/>
          </a:solidFill>
          <a:ln>
            <a:solidFill>
              <a:srgbClr val="FFFFFF"/>
            </a:solidFill>
          </a:ln>
        </p:spPr>
        <p:style>
          <a:lnRef idx="2">
            <a:srgbClr val="2196F3">
              <a:shade val="50000"/>
            </a:srgbClr>
          </a:lnRef>
          <a:fillRef idx="1">
            <a:srgbClr val="2196F3"/>
          </a:fillRef>
          <a:effectRef idx="0">
            <a:srgbClr val="2196F3"/>
          </a:effectRef>
          <a:fontRef idx="minor">
            <a:srgbClr val="FFFFFF"/>
          </a:fontRef>
        </p:style>
        <p:txBody>
          <a:bodyPr wrap="square" rtlCol="0" anchor="ctr">
            <a:normAutofit/>
          </a:bodyPr>
          <a:p>
            <a:pPr algn="ctr" defTabSz="457200"/>
            <a:endParaRPr lang="zh-CN" altLang="en-US" sz="3600">
              <a:solidFill>
                <a:srgbClr val="FFFFFF"/>
              </a:solidFill>
              <a:latin typeface="微软雅黑" panose="020B0503020204020204" charset="-122"/>
              <a:ea typeface="微软雅黑" panose="020B0503020204020204" charset="-122"/>
            </a:endParaRPr>
          </a:p>
        </p:txBody>
      </p:sp>
      <p:sp>
        <p:nvSpPr>
          <p:cNvPr id="63" name="文本框 62"/>
          <p:cNvSpPr txBox="1"/>
          <p:nvPr>
            <p:custDataLst>
              <p:tags r:id="rId20"/>
            </p:custDataLst>
          </p:nvPr>
        </p:nvSpPr>
        <p:spPr>
          <a:xfrm>
            <a:off x="7180580" y="1932940"/>
            <a:ext cx="2707640" cy="461645"/>
          </a:xfrm>
          <a:prstGeom prst="rect">
            <a:avLst/>
          </a:prstGeom>
          <a:noFill/>
        </p:spPr>
        <p:txBody>
          <a:bodyPr wrap="square" rtlCol="0">
            <a:normAutofit fontScale="90000"/>
          </a:bodyPr>
          <a:p>
            <a:pPr algn="ctr" defTabSz="457200"/>
            <a:r>
              <a:rPr kumimoji="1" lang="en-US" altLang="zh-CN" sz="2400" dirty="0">
                <a:solidFill>
                  <a:srgbClr val="FFFFFF"/>
                </a:solidFill>
                <a:latin typeface="微软雅黑" panose="020B0503020204020204" charset="-122"/>
                <a:ea typeface="微软雅黑" panose="020B0503020204020204" charset="-122"/>
              </a:rPr>
              <a:t>03</a:t>
            </a:r>
            <a:endParaRPr kumimoji="1" lang="zh-CN" altLang="en-US" sz="2400" dirty="0">
              <a:solidFill>
                <a:srgbClr val="FFFFFF"/>
              </a:solidFill>
              <a:latin typeface="微软雅黑" panose="020B0503020204020204" charset="-122"/>
              <a:ea typeface="微软雅黑" panose="020B0503020204020204" charset="-122"/>
            </a:endParaRPr>
          </a:p>
        </p:txBody>
      </p:sp>
      <p:sp>
        <p:nvSpPr>
          <p:cNvPr id="64" name="文本框 63"/>
          <p:cNvSpPr txBox="1"/>
          <p:nvPr>
            <p:custDataLst>
              <p:tags r:id="rId21"/>
            </p:custDataLst>
          </p:nvPr>
        </p:nvSpPr>
        <p:spPr>
          <a:xfrm>
            <a:off x="7129780" y="2393315"/>
            <a:ext cx="2766060" cy="461645"/>
          </a:xfrm>
          <a:prstGeom prst="rect">
            <a:avLst/>
          </a:prstGeom>
          <a:noFill/>
        </p:spPr>
        <p:txBody>
          <a:bodyPr wrap="square" bIns="0" rtlCol="0" anchor="ctr">
            <a:normAutofit/>
          </a:bodyPr>
          <a:p>
            <a:pPr marL="0" indent="0" algn="ctr" defTabSz="457200">
              <a:lnSpc>
                <a:spcPct val="100000"/>
              </a:lnSpc>
              <a:spcBef>
                <a:spcPts val="0"/>
              </a:spcBef>
              <a:spcAft>
                <a:spcPts val="0"/>
              </a:spcAft>
              <a:buSzPct val="100000"/>
              <a:buNone/>
            </a:pPr>
            <a:r>
              <a:rPr lang="zh-CN" altLang="en-US" b="1" spc="300">
                <a:solidFill>
                  <a:srgbClr val="FFFFFF"/>
                </a:solidFill>
                <a:latin typeface="微软雅黑" panose="020B0503020204020204" charset="-122"/>
                <a:ea typeface="微软雅黑" panose="020B0503020204020204" charset="-122"/>
              </a:rPr>
              <a:t>项目设计监理验收</a:t>
            </a:r>
            <a:endParaRPr lang="zh-CN" altLang="en-US" b="1" spc="300">
              <a:solidFill>
                <a:srgbClr val="FFFFFF"/>
              </a:solidFill>
              <a:latin typeface="微软雅黑" panose="020B0503020204020204" charset="-122"/>
              <a:ea typeface="微软雅黑" panose="020B0503020204020204" charset="-122"/>
            </a:endParaRPr>
          </a:p>
        </p:txBody>
      </p:sp>
      <p:sp>
        <p:nvSpPr>
          <p:cNvPr id="66" name="任意形状 17"/>
          <p:cNvSpPr/>
          <p:nvPr>
            <p:custDataLst>
              <p:tags r:id="rId22"/>
            </p:custDataLst>
          </p:nvPr>
        </p:nvSpPr>
        <p:spPr>
          <a:xfrm>
            <a:off x="10379075" y="2134870"/>
            <a:ext cx="1440180" cy="2989580"/>
          </a:xfrm>
          <a:custGeom>
            <a:avLst/>
            <a:gdLst>
              <a:gd name="connsiteX0" fmla="*/ 1440001 w 1440001"/>
              <a:gd name="connsiteY0" fmla="*/ 0 h 2239362"/>
              <a:gd name="connsiteX1" fmla="*/ 1440001 w 1440001"/>
              <a:gd name="connsiteY1" fmla="*/ 2070844 h 2239362"/>
              <a:gd name="connsiteX2" fmla="*/ 825324 w 1440001"/>
              <a:gd name="connsiteY2" fmla="*/ 2070844 h 2239362"/>
              <a:gd name="connsiteX3" fmla="*/ 720000 w 1440001"/>
              <a:gd name="connsiteY3" fmla="*/ 2239362 h 2239362"/>
              <a:gd name="connsiteX4" fmla="*/ 614677 w 1440001"/>
              <a:gd name="connsiteY4" fmla="*/ 2070844 h 2239362"/>
              <a:gd name="connsiteX5" fmla="*/ 0 w 1440001"/>
              <a:gd name="connsiteY5" fmla="*/ 2070844 h 2239362"/>
              <a:gd name="connsiteX6" fmla="*/ 0 w 1440001"/>
              <a:gd name="connsiteY6" fmla="*/ 0 h 2239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0001" h="2239362">
                <a:moveTo>
                  <a:pt x="1440001" y="0"/>
                </a:moveTo>
                <a:lnTo>
                  <a:pt x="1440001" y="2070844"/>
                </a:lnTo>
                <a:lnTo>
                  <a:pt x="825324" y="2070844"/>
                </a:lnTo>
                <a:lnTo>
                  <a:pt x="720000" y="2239362"/>
                </a:lnTo>
                <a:lnTo>
                  <a:pt x="614677" y="2070844"/>
                </a:lnTo>
                <a:lnTo>
                  <a:pt x="0" y="2070844"/>
                </a:lnTo>
                <a:lnTo>
                  <a:pt x="0" y="0"/>
                </a:lnTo>
                <a:close/>
              </a:path>
            </a:pathLst>
          </a:custGeom>
          <a:solidFill>
            <a:srgbClr val="2196F3"/>
          </a:solidFill>
          <a:ln>
            <a:solidFill>
              <a:srgbClr val="FFFFFF"/>
            </a:solidFill>
          </a:ln>
        </p:spPr>
        <p:style>
          <a:lnRef idx="2">
            <a:srgbClr val="2196F3">
              <a:shade val="50000"/>
            </a:srgbClr>
          </a:lnRef>
          <a:fillRef idx="1">
            <a:srgbClr val="2196F3"/>
          </a:fillRef>
          <a:effectRef idx="0">
            <a:srgbClr val="2196F3"/>
          </a:effectRef>
          <a:fontRef idx="minor">
            <a:srgbClr val="FFFFFF"/>
          </a:fontRef>
        </p:style>
        <p:txBody>
          <a:bodyPr wrap="square" rtlCol="0" anchor="ctr">
            <a:normAutofit/>
          </a:bodyPr>
          <a:p>
            <a:pPr algn="ctr" defTabSz="457200"/>
            <a:endParaRPr lang="zh-CN" altLang="en-US" sz="3600">
              <a:solidFill>
                <a:srgbClr val="FFFFFF"/>
              </a:solidFill>
              <a:latin typeface="微软雅黑" panose="020B0503020204020204" charset="-122"/>
              <a:ea typeface="微软雅黑" panose="020B0503020204020204" charset="-122"/>
            </a:endParaRPr>
          </a:p>
        </p:txBody>
      </p:sp>
      <p:sp>
        <p:nvSpPr>
          <p:cNvPr id="67" name="文本框 66"/>
          <p:cNvSpPr txBox="1"/>
          <p:nvPr>
            <p:custDataLst>
              <p:tags r:id="rId23"/>
            </p:custDataLst>
          </p:nvPr>
        </p:nvSpPr>
        <p:spPr>
          <a:xfrm>
            <a:off x="9448800" y="2908300"/>
            <a:ext cx="2707640" cy="461645"/>
          </a:xfrm>
          <a:prstGeom prst="rect">
            <a:avLst/>
          </a:prstGeom>
          <a:noFill/>
        </p:spPr>
        <p:txBody>
          <a:bodyPr wrap="square" rtlCol="0">
            <a:normAutofit fontScale="90000"/>
          </a:bodyPr>
          <a:p>
            <a:pPr algn="ctr" defTabSz="457200"/>
            <a:r>
              <a:rPr kumimoji="1" lang="en-US" altLang="zh-CN" sz="2400" dirty="0">
                <a:solidFill>
                  <a:srgbClr val="FFFFFF"/>
                </a:solidFill>
                <a:latin typeface="微软雅黑" panose="020B0503020204020204" charset="-122"/>
                <a:ea typeface="微软雅黑" panose="020B0503020204020204" charset="-122"/>
              </a:rPr>
              <a:t>      04</a:t>
            </a:r>
            <a:endParaRPr kumimoji="1" lang="zh-CN" altLang="en-US" sz="2400" dirty="0">
              <a:solidFill>
                <a:srgbClr val="FFFFFF"/>
              </a:solidFill>
              <a:latin typeface="微软雅黑" panose="020B0503020204020204" charset="-122"/>
              <a:ea typeface="微软雅黑" panose="020B0503020204020204" charset="-122"/>
            </a:endParaRPr>
          </a:p>
        </p:txBody>
      </p:sp>
      <p:sp>
        <p:nvSpPr>
          <p:cNvPr id="68" name="文本框 67"/>
          <p:cNvSpPr txBox="1"/>
          <p:nvPr>
            <p:custDataLst>
              <p:tags r:id="rId24"/>
            </p:custDataLst>
          </p:nvPr>
        </p:nvSpPr>
        <p:spPr>
          <a:xfrm>
            <a:off x="9439910" y="3423285"/>
            <a:ext cx="2716530" cy="461645"/>
          </a:xfrm>
          <a:prstGeom prst="rect">
            <a:avLst/>
          </a:prstGeom>
          <a:noFill/>
        </p:spPr>
        <p:txBody>
          <a:bodyPr wrap="square" bIns="0" rtlCol="0" anchor="ctr">
            <a:normAutofit/>
          </a:bodyPr>
          <a:p>
            <a:pPr marL="0" indent="0" algn="ctr" defTabSz="457200">
              <a:lnSpc>
                <a:spcPct val="100000"/>
              </a:lnSpc>
              <a:spcBef>
                <a:spcPts val="0"/>
              </a:spcBef>
              <a:spcAft>
                <a:spcPts val="0"/>
              </a:spcAft>
              <a:buSzPct val="100000"/>
              <a:buNone/>
            </a:pPr>
            <a:r>
              <a:rPr lang="en-US" altLang="zh-CN" b="1" spc="300">
                <a:solidFill>
                  <a:srgbClr val="FFFFFF"/>
                </a:solidFill>
                <a:latin typeface="微软雅黑" panose="020B0503020204020204" charset="-122"/>
                <a:ea typeface="微软雅黑" panose="020B0503020204020204" charset="-122"/>
              </a:rPr>
              <a:t>     </a:t>
            </a:r>
            <a:r>
              <a:rPr lang="zh-CN" altLang="en-US" b="1" spc="300">
                <a:solidFill>
                  <a:srgbClr val="FFFFFF"/>
                </a:solidFill>
                <a:latin typeface="微软雅黑" panose="020B0503020204020204" charset="-122"/>
                <a:ea typeface="微软雅黑" panose="020B0503020204020204" charset="-122"/>
              </a:rPr>
              <a:t>信息报送</a:t>
            </a:r>
            <a:endParaRPr lang="zh-CN" altLang="en-US" b="1" spc="300">
              <a:solidFill>
                <a:srgbClr val="FFFFFF"/>
              </a:solidFill>
              <a:latin typeface="微软雅黑" panose="020B0503020204020204" charset="-122"/>
              <a:ea typeface="微软雅黑" panose="020B0503020204020204" charset="-122"/>
            </a:endParaRPr>
          </a:p>
        </p:txBody>
      </p:sp>
    </p:spTree>
    <p:custDataLst>
      <p:tags r:id="rId25"/>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12" name="任意多边形: 形状 11"/>
          <p:cNvSpPr/>
          <p:nvPr>
            <p:custDataLst>
              <p:tags r:id="rId1"/>
            </p:custDataLst>
          </p:nvPr>
        </p:nvSpPr>
        <p:spPr>
          <a:xfrm rot="10800000">
            <a:off x="635" y="-1905"/>
            <a:ext cx="2533015" cy="6858000"/>
          </a:xfrm>
          <a:custGeom>
            <a:avLst/>
            <a:gdLst>
              <a:gd name="connsiteX0" fmla="*/ 3106738 w 3106738"/>
              <a:gd name="connsiteY0" fmla="*/ 6858000 h 6858000"/>
              <a:gd name="connsiteX1" fmla="*/ 0 w 3106738"/>
              <a:gd name="connsiteY1" fmla="*/ 6858000 h 6858000"/>
              <a:gd name="connsiteX2" fmla="*/ 0 w 3106738"/>
              <a:gd name="connsiteY2" fmla="*/ 0 h 6858000"/>
              <a:gd name="connsiteX3" fmla="*/ 3106738 w 3106738"/>
              <a:gd name="connsiteY3" fmla="*/ 0 h 6858000"/>
            </a:gdLst>
            <a:ahLst/>
            <a:cxnLst>
              <a:cxn ang="0">
                <a:pos x="connsiteX0" y="connsiteY0"/>
              </a:cxn>
              <a:cxn ang="0">
                <a:pos x="connsiteX1" y="connsiteY1"/>
              </a:cxn>
              <a:cxn ang="0">
                <a:pos x="connsiteX2" y="connsiteY2"/>
              </a:cxn>
              <a:cxn ang="0">
                <a:pos x="connsiteX3" y="connsiteY3"/>
              </a:cxn>
            </a:cxnLst>
            <a:rect l="l" t="t" r="r" b="b"/>
            <a:pathLst>
              <a:path w="3106738" h="6858000">
                <a:moveTo>
                  <a:pt x="3106738" y="6858000"/>
                </a:moveTo>
                <a:lnTo>
                  <a:pt x="0" y="6858000"/>
                </a:lnTo>
                <a:lnTo>
                  <a:pt x="0" y="0"/>
                </a:lnTo>
                <a:lnTo>
                  <a:pt x="3106738" y="0"/>
                </a:lnTo>
                <a:close/>
              </a:path>
            </a:pathLst>
          </a:custGeom>
          <a:pattFill prst="ltDnDiag">
            <a:fgClr>
              <a:srgbClr val="00A5CC">
                <a:lumMod val="75000"/>
              </a:srgbClr>
            </a:fgClr>
            <a:bgClr>
              <a:srgbClr val="00A5CC"/>
            </a:bgClr>
          </a:pattFill>
          <a:ln w="9525">
            <a:noFill/>
          </a:ln>
        </p:spPr>
        <p:txBody>
          <a:bodyPr wrap="square">
            <a:noAutofit/>
          </a:bodyPr>
          <a:p>
            <a:endParaRPr lang="zh-CN" altLang="en-US"/>
          </a:p>
        </p:txBody>
      </p:sp>
      <p:sp>
        <p:nvSpPr>
          <p:cNvPr id="15" name="任意多边形: 形状 14"/>
          <p:cNvSpPr/>
          <p:nvPr>
            <p:custDataLst>
              <p:tags r:id="rId2"/>
            </p:custDataLst>
          </p:nvPr>
        </p:nvSpPr>
        <p:spPr>
          <a:xfrm rot="16200000">
            <a:off x="171609" y="4493939"/>
            <a:ext cx="4584700" cy="138113"/>
          </a:xfrm>
          <a:custGeom>
            <a:avLst/>
            <a:gdLst>
              <a:gd name="connsiteX0" fmla="*/ 0 w 1820227"/>
              <a:gd name="connsiteY0" fmla="*/ 0 h 138112"/>
              <a:gd name="connsiteX1" fmla="*/ 1820228 w 1820227"/>
              <a:gd name="connsiteY1" fmla="*/ 0 h 138112"/>
              <a:gd name="connsiteX2" fmla="*/ 1820228 w 1820227"/>
              <a:gd name="connsiteY2" fmla="*/ 138113 h 138112"/>
              <a:gd name="connsiteX3" fmla="*/ 0 w 1820227"/>
              <a:gd name="connsiteY3" fmla="*/ 138113 h 138112"/>
            </a:gdLst>
            <a:ahLst/>
            <a:cxnLst>
              <a:cxn ang="0">
                <a:pos x="connsiteX0" y="connsiteY0"/>
              </a:cxn>
              <a:cxn ang="0">
                <a:pos x="connsiteX1" y="connsiteY1"/>
              </a:cxn>
              <a:cxn ang="0">
                <a:pos x="connsiteX2" y="connsiteY2"/>
              </a:cxn>
              <a:cxn ang="0">
                <a:pos x="connsiteX3" y="connsiteY3"/>
              </a:cxn>
            </a:cxnLst>
            <a:rect l="l" t="t" r="r" b="b"/>
            <a:pathLst>
              <a:path w="1820227" h="138112">
                <a:moveTo>
                  <a:pt x="0" y="0"/>
                </a:moveTo>
                <a:lnTo>
                  <a:pt x="1820228" y="0"/>
                </a:lnTo>
                <a:lnTo>
                  <a:pt x="1820228" y="138113"/>
                </a:lnTo>
                <a:lnTo>
                  <a:pt x="0" y="138113"/>
                </a:lnTo>
                <a:close/>
              </a:path>
            </a:pathLst>
          </a:custGeom>
          <a:solidFill>
            <a:srgbClr val="34AA58">
              <a:lumMod val="60000"/>
              <a:lumOff val="40000"/>
            </a:srgbClr>
          </a:solidFill>
          <a:ln w="9525" cap="flat">
            <a:noFill/>
            <a:prstDash val="solid"/>
            <a:miter/>
          </a:ln>
        </p:spPr>
        <p:txBody>
          <a:bodyPr anchor="ct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000000"/>
              </a:solidFill>
              <a:effectLst/>
              <a:uLnTx/>
              <a:uFillTx/>
              <a:latin typeface="Arial" panose="020B0604020202020204" pitchFamily="34" charset="0"/>
              <a:ea typeface="微软雅黑" panose="020B0503020204020204" charset="-122"/>
              <a:cs typeface="+mn-cs"/>
            </a:endParaRPr>
          </a:p>
        </p:txBody>
      </p:sp>
      <p:sp>
        <p:nvSpPr>
          <p:cNvPr id="4100" name="任意多边形: 形状 18"/>
          <p:cNvSpPr/>
          <p:nvPr>
            <p:custDataLst>
              <p:tags r:id="rId3"/>
            </p:custDataLst>
          </p:nvPr>
        </p:nvSpPr>
        <p:spPr>
          <a:xfrm rot="-5400000">
            <a:off x="869950" y="1380693"/>
            <a:ext cx="3046413" cy="276225"/>
          </a:xfrm>
          <a:custGeom>
            <a:avLst/>
            <a:gdLst/>
            <a:ahLst/>
            <a:cxnLst>
              <a:cxn ang="0">
                <a:pos x="334363" y="0"/>
              </a:cxn>
              <a:cxn ang="0">
                <a:pos x="3046414" y="0"/>
              </a:cxn>
              <a:cxn ang="0">
                <a:pos x="3046414" y="276225"/>
              </a:cxn>
              <a:cxn ang="0">
                <a:pos x="0" y="276225"/>
              </a:cxn>
            </a:cxnLst>
            <a:rect l="0" t="0" r="0" b="0"/>
            <a:pathLst>
              <a:path w="3046094" h="276225">
                <a:moveTo>
                  <a:pt x="334328" y="0"/>
                </a:moveTo>
                <a:lnTo>
                  <a:pt x="3046095" y="0"/>
                </a:lnTo>
                <a:lnTo>
                  <a:pt x="3046095" y="276225"/>
                </a:lnTo>
                <a:lnTo>
                  <a:pt x="0" y="276225"/>
                </a:lnTo>
                <a:lnTo>
                  <a:pt x="334328" y="0"/>
                </a:lnTo>
                <a:close/>
              </a:path>
            </a:pathLst>
          </a:custGeom>
          <a:solidFill>
            <a:srgbClr val="2C87B8">
              <a:alpha val="100000"/>
            </a:srgbClr>
          </a:solidFill>
          <a:ln w="9525">
            <a:noFill/>
          </a:ln>
        </p:spPr>
        <p:txBody>
          <a:bodyPr/>
          <a:p>
            <a:endParaRPr lang="zh-CN" altLang="en-US"/>
          </a:p>
        </p:txBody>
      </p:sp>
      <p:sp>
        <p:nvSpPr>
          <p:cNvPr id="4101" name="任意多边形: 形状 19"/>
          <p:cNvSpPr/>
          <p:nvPr>
            <p:custDataLst>
              <p:tags r:id="rId4"/>
            </p:custDataLst>
          </p:nvPr>
        </p:nvSpPr>
        <p:spPr>
          <a:xfrm rot="-5400000">
            <a:off x="873125" y="5195455"/>
            <a:ext cx="3044825" cy="276225"/>
          </a:xfrm>
          <a:custGeom>
            <a:avLst/>
            <a:gdLst/>
            <a:ahLst/>
            <a:cxnLst>
              <a:cxn ang="0">
                <a:pos x="2710638" y="0"/>
              </a:cxn>
              <a:cxn ang="0">
                <a:pos x="0" y="0"/>
              </a:cxn>
              <a:cxn ang="0">
                <a:pos x="0" y="276225"/>
              </a:cxn>
              <a:cxn ang="0">
                <a:pos x="3044826" y="276225"/>
              </a:cxn>
            </a:cxnLst>
            <a:rect l="0" t="0" r="0" b="0"/>
            <a:pathLst>
              <a:path w="3046094" h="276225">
                <a:moveTo>
                  <a:pt x="2711768" y="0"/>
                </a:moveTo>
                <a:lnTo>
                  <a:pt x="0" y="0"/>
                </a:lnTo>
                <a:lnTo>
                  <a:pt x="0" y="276225"/>
                </a:lnTo>
                <a:lnTo>
                  <a:pt x="3046095" y="276225"/>
                </a:lnTo>
                <a:lnTo>
                  <a:pt x="2711768" y="0"/>
                </a:lnTo>
                <a:close/>
              </a:path>
            </a:pathLst>
          </a:custGeom>
          <a:solidFill>
            <a:srgbClr val="2C87B8">
              <a:alpha val="100000"/>
            </a:srgbClr>
          </a:solidFill>
          <a:ln w="9525">
            <a:noFill/>
          </a:ln>
        </p:spPr>
        <p:txBody>
          <a:bodyPr/>
          <a:p>
            <a:endParaRPr lang="zh-CN" altLang="en-US"/>
          </a:p>
        </p:txBody>
      </p:sp>
      <p:sp>
        <p:nvSpPr>
          <p:cNvPr id="10" name="文本框 9"/>
          <p:cNvSpPr txBox="1"/>
          <p:nvPr>
            <p:custDataLst>
              <p:tags r:id="rId5"/>
            </p:custDataLst>
          </p:nvPr>
        </p:nvSpPr>
        <p:spPr>
          <a:xfrm>
            <a:off x="3549650" y="2136140"/>
            <a:ext cx="7292340" cy="3285490"/>
          </a:xfrm>
          <a:prstGeom prst="rect">
            <a:avLst/>
          </a:prstGeom>
          <a:noFill/>
        </p:spPr>
        <p:txBody>
          <a:bodyPr lIns="91440" tIns="45720" rIns="91440" bIns="45720" anchor="t" anchorCtr="0">
            <a:noAutofit/>
          </a:bodyPr>
          <a:p>
            <a:pPr marL="0" lvl="0" indent="0" algn="l">
              <a:lnSpc>
                <a:spcPct val="150000"/>
              </a:lnSpc>
              <a:spcBef>
                <a:spcPts val="0"/>
              </a:spcBef>
              <a:spcAft>
                <a:spcPts val="2000"/>
              </a:spcAft>
              <a:buSzPct val="100000"/>
              <a:buNone/>
              <a:defRPr/>
            </a:pPr>
            <a:r>
              <a:rPr lang="en-US" altLang="zh-CN" sz="2000" spc="150" noProof="1">
                <a:solidFill>
                  <a:srgbClr val="000000">
                    <a:lumMod val="85000"/>
                    <a:lumOff val="15000"/>
                  </a:srgbClr>
                </a:solidFill>
                <a:latin typeface="仿宋_GB2312" panose="02010609030101010101" charset="-122"/>
                <a:ea typeface="仿宋_GB2312" panose="02010609030101010101" charset="-122"/>
                <a:sym typeface="+mn-ea"/>
              </a:rPr>
              <a:t>    </a:t>
            </a:r>
            <a:r>
              <a:rPr lang="en-US" altLang="zh-CN" sz="2000" b="1" spc="150" noProof="1">
                <a:solidFill>
                  <a:srgbClr val="000000">
                    <a:lumMod val="85000"/>
                    <a:lumOff val="15000"/>
                  </a:srgbClr>
                </a:solidFill>
                <a:latin typeface="仿宋_GB2312" panose="02010609030101010101" charset="-122"/>
                <a:ea typeface="仿宋_GB2312" panose="02010609030101010101" charset="-122"/>
                <a:sym typeface="+mn-ea"/>
              </a:rPr>
              <a:t>各乡镇要在科技服务、队伍建设、资金扶持上制定具体措施。鼓励农民合作社、专业大户、龙头企业通过托管、转让和股份合作等模式，将农户分散经营的经济林集中统一管理，实现规模化生产、集约化经营、标准化管理；探索创新多形式投入机制；探索培养人才、多方位科技服务的激励办法；明确限制间作高杆作物，积极发展红枣林林下经济，确保红枣经济林提质增效取得实效。</a:t>
            </a:r>
            <a:endParaRPr lang="en-US" altLang="zh-CN" sz="2000" b="1" spc="150" noProof="1">
              <a:solidFill>
                <a:srgbClr val="000000">
                  <a:lumMod val="85000"/>
                  <a:lumOff val="15000"/>
                </a:srgbClr>
              </a:solidFill>
              <a:latin typeface="仿宋_GB2312" panose="02010609030101010101" charset="-122"/>
              <a:ea typeface="仿宋_GB2312" panose="02010609030101010101" charset="-122"/>
              <a:sym typeface="+mn-ea"/>
            </a:endParaRPr>
          </a:p>
        </p:txBody>
      </p:sp>
      <p:sp>
        <p:nvSpPr>
          <p:cNvPr id="2" name="文本框 1"/>
          <p:cNvSpPr txBox="1"/>
          <p:nvPr>
            <p:custDataLst>
              <p:tags r:id="rId6"/>
            </p:custDataLst>
          </p:nvPr>
        </p:nvSpPr>
        <p:spPr>
          <a:xfrm>
            <a:off x="3549650" y="521970"/>
            <a:ext cx="7292340" cy="1005205"/>
          </a:xfrm>
          <a:prstGeom prst="rect">
            <a:avLst/>
          </a:prstGeom>
          <a:noFill/>
        </p:spPr>
        <p:txBody>
          <a:bodyPr lIns="91440" tIns="45720" rIns="91440" bIns="45720" anchor="ctr">
            <a:normAutofit/>
          </a:bodyPr>
          <a:p>
            <a:pPr marL="0" marR="0" indent="0" algn="ctr" defTabSz="914400" eaLnBrk="1" fontAlgn="auto" hangingPunct="1">
              <a:lnSpc>
                <a:spcPct val="120000"/>
              </a:lnSpc>
              <a:spcBef>
                <a:spcPts val="0"/>
              </a:spcBef>
              <a:spcAft>
                <a:spcPts val="0"/>
              </a:spcAft>
              <a:buSzPct val="100000"/>
              <a:buFontTx/>
              <a:buNone/>
              <a:defRPr/>
            </a:pPr>
            <a:r>
              <a:rPr kumimoji="0" lang="en-US" altLang="zh-CN" sz="4400" b="1" kern="1200" cap="none" spc="300" normalizeH="0" noProof="1">
                <a:solidFill>
                  <a:srgbClr val="000000">
                    <a:lumMod val="75000"/>
                    <a:lumOff val="25000"/>
                  </a:srgbClr>
                </a:solidFill>
                <a:latin typeface="Arial" panose="020B0604020202020204" pitchFamily="34" charset="0"/>
                <a:ea typeface="微软雅黑" panose="020B0503020204020204" charset="-122"/>
                <a:cs typeface="+mn-cs"/>
              </a:rPr>
              <a:t>   </a:t>
            </a:r>
            <a:r>
              <a:rPr kumimoji="0" lang="zh-CN" altLang="en-US" sz="4400" b="1" kern="1200" cap="none" spc="300" normalizeH="0" noProof="1">
                <a:solidFill>
                  <a:srgbClr val="000000">
                    <a:lumMod val="75000"/>
                    <a:lumOff val="25000"/>
                  </a:srgbClr>
                </a:solidFill>
                <a:latin typeface="Arial" panose="020B0604020202020204" pitchFamily="34" charset="0"/>
                <a:ea typeface="微软雅黑" panose="020B0503020204020204" charset="-122"/>
                <a:cs typeface="+mn-cs"/>
              </a:rPr>
              <a:t>保</a:t>
            </a:r>
            <a:r>
              <a:rPr kumimoji="0" lang="en-US" altLang="zh-CN" sz="4400" b="1" kern="1200" cap="none" spc="300" normalizeH="0" noProof="1">
                <a:solidFill>
                  <a:srgbClr val="000000">
                    <a:lumMod val="75000"/>
                    <a:lumOff val="25000"/>
                  </a:srgbClr>
                </a:solidFill>
                <a:latin typeface="Arial" panose="020B0604020202020204" pitchFamily="34" charset="0"/>
                <a:ea typeface="微软雅黑" panose="020B0503020204020204" charset="-122"/>
                <a:cs typeface="+mn-cs"/>
              </a:rPr>
              <a:t> </a:t>
            </a:r>
            <a:r>
              <a:rPr kumimoji="0" lang="zh-CN" altLang="en-US" sz="4400" b="1" kern="1200" cap="none" spc="300" normalizeH="0" noProof="1">
                <a:solidFill>
                  <a:srgbClr val="000000">
                    <a:lumMod val="75000"/>
                    <a:lumOff val="25000"/>
                  </a:srgbClr>
                </a:solidFill>
                <a:latin typeface="Arial" panose="020B0604020202020204" pitchFamily="34" charset="0"/>
                <a:ea typeface="微软雅黑" panose="020B0503020204020204" charset="-122"/>
                <a:cs typeface="+mn-cs"/>
              </a:rPr>
              <a:t>障</a:t>
            </a:r>
            <a:r>
              <a:rPr kumimoji="0" lang="en-US" altLang="zh-CN" sz="4400" b="1" kern="1200" cap="none" spc="300" normalizeH="0" noProof="1">
                <a:solidFill>
                  <a:srgbClr val="000000">
                    <a:lumMod val="75000"/>
                    <a:lumOff val="25000"/>
                  </a:srgbClr>
                </a:solidFill>
                <a:latin typeface="Arial" panose="020B0604020202020204" pitchFamily="34" charset="0"/>
                <a:ea typeface="微软雅黑" panose="020B0503020204020204" charset="-122"/>
                <a:cs typeface="+mn-cs"/>
              </a:rPr>
              <a:t> </a:t>
            </a:r>
            <a:r>
              <a:rPr kumimoji="0" lang="zh-CN" altLang="en-US" sz="4400" b="1" kern="1200" cap="none" spc="300" normalizeH="0" noProof="1">
                <a:solidFill>
                  <a:srgbClr val="000000">
                    <a:lumMod val="75000"/>
                    <a:lumOff val="25000"/>
                  </a:srgbClr>
                </a:solidFill>
                <a:latin typeface="Arial" panose="020B0604020202020204" pitchFamily="34" charset="0"/>
                <a:ea typeface="微软雅黑" panose="020B0503020204020204" charset="-122"/>
                <a:cs typeface="+mn-cs"/>
              </a:rPr>
              <a:t>措</a:t>
            </a:r>
            <a:r>
              <a:rPr kumimoji="0" lang="en-US" altLang="zh-CN" sz="4400" b="1" kern="1200" cap="none" spc="300" normalizeH="0" noProof="1">
                <a:solidFill>
                  <a:srgbClr val="000000">
                    <a:lumMod val="75000"/>
                    <a:lumOff val="25000"/>
                  </a:srgbClr>
                </a:solidFill>
                <a:latin typeface="Arial" panose="020B0604020202020204" pitchFamily="34" charset="0"/>
                <a:ea typeface="微软雅黑" panose="020B0503020204020204" charset="-122"/>
                <a:cs typeface="+mn-cs"/>
              </a:rPr>
              <a:t> </a:t>
            </a:r>
            <a:r>
              <a:rPr kumimoji="0" lang="zh-CN" altLang="en-US" sz="4400" b="1" kern="1200" cap="none" spc="300" normalizeH="0" noProof="1">
                <a:solidFill>
                  <a:srgbClr val="000000">
                    <a:lumMod val="75000"/>
                    <a:lumOff val="25000"/>
                  </a:srgbClr>
                </a:solidFill>
                <a:latin typeface="Arial" panose="020B0604020202020204" pitchFamily="34" charset="0"/>
                <a:ea typeface="微软雅黑" panose="020B0503020204020204" charset="-122"/>
                <a:cs typeface="+mn-cs"/>
              </a:rPr>
              <a:t>施</a:t>
            </a:r>
            <a:endParaRPr kumimoji="0" lang="zh-CN" altLang="en-US" sz="4400" b="1" kern="1200" cap="none" spc="300" normalizeH="0" noProof="1">
              <a:solidFill>
                <a:srgbClr val="000000">
                  <a:lumMod val="75000"/>
                  <a:lumOff val="25000"/>
                </a:srgbClr>
              </a:solidFill>
              <a:latin typeface="Arial" panose="020B0604020202020204" pitchFamily="34" charset="0"/>
              <a:ea typeface="微软雅黑" panose="020B0503020204020204" charset="-122"/>
              <a:cs typeface="+mn-cs"/>
            </a:endParaRPr>
          </a:p>
        </p:txBody>
      </p:sp>
      <p:sp>
        <p:nvSpPr>
          <p:cNvPr id="14" name="任意多边形: 形状 13"/>
          <p:cNvSpPr/>
          <p:nvPr>
            <p:custDataLst>
              <p:tags r:id="rId7"/>
            </p:custDataLst>
          </p:nvPr>
        </p:nvSpPr>
        <p:spPr>
          <a:xfrm>
            <a:off x="9698038" y="5186363"/>
            <a:ext cx="2493963" cy="1668463"/>
          </a:xfrm>
          <a:custGeom>
            <a:avLst/>
            <a:gdLst>
              <a:gd name="connsiteX0" fmla="*/ 1335881 w 2493962"/>
              <a:gd name="connsiteY0" fmla="*/ 0 h 1668145"/>
              <a:gd name="connsiteX1" fmla="*/ 2443615 w 2493962"/>
              <a:gd name="connsiteY1" fmla="*/ 589328 h 1668145"/>
              <a:gd name="connsiteX2" fmla="*/ 2493962 w 2493962"/>
              <a:gd name="connsiteY2" fmla="*/ 672251 h 1668145"/>
              <a:gd name="connsiteX3" fmla="*/ 2493962 w 2493962"/>
              <a:gd name="connsiteY3" fmla="*/ 1668145 h 1668145"/>
              <a:gd name="connsiteX4" fmla="*/ 43094 w 2493962"/>
              <a:gd name="connsiteY4" fmla="*/ 1668145 h 1668145"/>
              <a:gd name="connsiteX5" fmla="*/ 27140 w 2493962"/>
              <a:gd name="connsiteY5" fmla="*/ 1606062 h 1668145"/>
              <a:gd name="connsiteX6" fmla="*/ 0 w 2493962"/>
              <a:gd name="connsiteY6" fmla="*/ 1336675 h 1668145"/>
              <a:gd name="connsiteX7" fmla="*/ 1335881 w 2493962"/>
              <a:gd name="connsiteY7" fmla="*/ 0 h 1668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93962" h="1668145">
                <a:moveTo>
                  <a:pt x="1335881" y="0"/>
                </a:moveTo>
                <a:cubicBezTo>
                  <a:pt x="1796998" y="0"/>
                  <a:pt x="2203547" y="233770"/>
                  <a:pt x="2443615" y="589328"/>
                </a:cubicBezTo>
                <a:lnTo>
                  <a:pt x="2493962" y="672251"/>
                </a:lnTo>
                <a:lnTo>
                  <a:pt x="2493962" y="1668145"/>
                </a:lnTo>
                <a:lnTo>
                  <a:pt x="43094" y="1668145"/>
                </a:lnTo>
                <a:lnTo>
                  <a:pt x="27140" y="1606062"/>
                </a:lnTo>
                <a:cubicBezTo>
                  <a:pt x="9345" y="1519048"/>
                  <a:pt x="0" y="1428953"/>
                  <a:pt x="0" y="1336675"/>
                </a:cubicBezTo>
                <a:cubicBezTo>
                  <a:pt x="0" y="598450"/>
                  <a:pt x="598094" y="0"/>
                  <a:pt x="1335881" y="0"/>
                </a:cubicBezTo>
                <a:close/>
              </a:path>
            </a:pathLst>
          </a:custGeom>
          <a:solidFill>
            <a:srgbClr val="3095AB">
              <a:lumMod val="40000"/>
              <a:lumOff val="60000"/>
              <a:alpha val="65000"/>
            </a:srgbClr>
          </a:solidFill>
          <a:ln>
            <a:noFill/>
          </a:ln>
        </p:spPr>
        <p:style>
          <a:lnRef idx="2">
            <a:srgbClr val="00A5CC">
              <a:shade val="50000"/>
            </a:srgbClr>
          </a:lnRef>
          <a:fillRef idx="1">
            <a:srgbClr val="00A5CC"/>
          </a:fillRef>
          <a:effectRef idx="0">
            <a:srgbClr val="00A5CC"/>
          </a:effectRef>
          <a:fontRef idx="minor">
            <a:srgbClr val="FFFFFF"/>
          </a:fontRef>
        </p:style>
        <p:txBody>
          <a:bodyPr wrap="square" anchor="ctr">
            <a:noAutofit/>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mn-lt"/>
              <a:ea typeface="+mn-ea"/>
              <a:cs typeface="+mn-cs"/>
            </a:endParaRPr>
          </a:p>
        </p:txBody>
      </p:sp>
      <p:sp>
        <p:nvSpPr>
          <p:cNvPr id="8" name="椭圆 7"/>
          <p:cNvSpPr/>
          <p:nvPr>
            <p:custDataLst>
              <p:tags r:id="rId8"/>
            </p:custDataLst>
          </p:nvPr>
        </p:nvSpPr>
        <p:spPr>
          <a:xfrm>
            <a:off x="11376025" y="4583113"/>
            <a:ext cx="628650" cy="628650"/>
          </a:xfrm>
          <a:prstGeom prst="ellipse">
            <a:avLst/>
          </a:prstGeom>
          <a:solidFill>
            <a:srgbClr val="2C87B8">
              <a:lumMod val="60000"/>
              <a:lumOff val="40000"/>
              <a:alpha val="65000"/>
            </a:srgbClr>
          </a:solidFill>
          <a:ln>
            <a:noFill/>
          </a:ln>
        </p:spPr>
        <p:style>
          <a:lnRef idx="2">
            <a:srgbClr val="00A5CC">
              <a:shade val="50000"/>
            </a:srgbClr>
          </a:lnRef>
          <a:fillRef idx="1">
            <a:srgbClr val="00A5CC"/>
          </a:fillRef>
          <a:effectRef idx="0">
            <a:srgbClr val="00A5CC"/>
          </a:effectRef>
          <a:fontRef idx="minor">
            <a:srgbClr val="FFFFFF"/>
          </a:fontRef>
        </p:style>
        <p:txBody>
          <a:bodyPr anchor="ct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mn-lt"/>
              <a:ea typeface="+mn-ea"/>
              <a:cs typeface="+mn-cs"/>
            </a:endParaRPr>
          </a:p>
        </p:txBody>
      </p:sp>
    </p:spTree>
    <p:custDataLst>
      <p:tags r:id="rId9"/>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图片 33"/>
          <p:cNvPicPr>
            <a:picLocks noChangeAspect="1"/>
          </p:cNvPicPr>
          <p:nvPr>
            <p:custDataLst>
              <p:tags r:id="rId1"/>
            </p:custDataLst>
          </p:nvPr>
        </p:nvPicPr>
        <p:blipFill rotWithShape="1">
          <a:blip r:embed="rId2"/>
          <a:srcRect l="17757" r="17757"/>
          <a:stretch>
            <a:fillRect/>
          </a:stretch>
        </p:blipFill>
        <p:spPr>
          <a:xfrm>
            <a:off x="3516476" y="3761740"/>
            <a:ext cx="5531004" cy="2765502"/>
          </a:xfrm>
          <a:prstGeom prst="rect">
            <a:avLst/>
          </a:prstGeom>
        </p:spPr>
      </p:pic>
      <p:sp>
        <p:nvSpPr>
          <p:cNvPr id="31" name="任意多边形: 形状 7"/>
          <p:cNvSpPr>
            <a:spLocks noChangeAspect="1"/>
          </p:cNvSpPr>
          <p:nvPr>
            <p:custDataLst>
              <p:tags r:id="rId3"/>
            </p:custDataLst>
          </p:nvPr>
        </p:nvSpPr>
        <p:spPr>
          <a:xfrm rot="10800000">
            <a:off x="11394440" y="5849620"/>
            <a:ext cx="370205" cy="570230"/>
          </a:xfrm>
          <a:custGeom>
            <a:avLst/>
            <a:gdLst>
              <a:gd name="connsiteX0" fmla="*/ 139021 w 311296"/>
              <a:gd name="connsiteY0" fmla="*/ 0 h 479441"/>
              <a:gd name="connsiteX1" fmla="*/ 139021 w 311296"/>
              <a:gd name="connsiteY1" fmla="*/ 168145 h 479441"/>
              <a:gd name="connsiteX2" fmla="*/ 311296 w 311296"/>
              <a:gd name="connsiteY2" fmla="*/ 168145 h 479441"/>
              <a:gd name="connsiteX3" fmla="*/ 311296 w 311296"/>
              <a:gd name="connsiteY3" fmla="*/ 479441 h 479441"/>
              <a:gd name="connsiteX4" fmla="*/ 0 w 311296"/>
              <a:gd name="connsiteY4" fmla="*/ 479441 h 479441"/>
              <a:gd name="connsiteX5" fmla="*/ 0 w 311296"/>
              <a:gd name="connsiteY5" fmla="*/ 176727 h 479441"/>
              <a:gd name="connsiteX6" fmla="*/ 139021 w 311296"/>
              <a:gd name="connsiteY6" fmla="*/ 0 h 479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296" h="479441">
                <a:moveTo>
                  <a:pt x="139021" y="0"/>
                </a:moveTo>
                <a:lnTo>
                  <a:pt x="139021" y="168145"/>
                </a:lnTo>
                <a:lnTo>
                  <a:pt x="311296" y="168145"/>
                </a:lnTo>
                <a:lnTo>
                  <a:pt x="311296" y="479441"/>
                </a:lnTo>
                <a:lnTo>
                  <a:pt x="0" y="479441"/>
                </a:lnTo>
                <a:lnTo>
                  <a:pt x="0" y="176727"/>
                </a:lnTo>
                <a:cubicBezTo>
                  <a:pt x="1325" y="28164"/>
                  <a:pt x="115851" y="0"/>
                  <a:pt x="139021" y="0"/>
                </a:cubicBezTo>
                <a:close/>
              </a:path>
            </a:pathLst>
          </a:custGeom>
          <a:solidFill>
            <a:srgbClr val="44546A">
              <a:lumMod val="40000"/>
              <a:lumOff val="60000"/>
              <a:alpha val="50000"/>
            </a:srgbClr>
          </a:solidFill>
          <a:ln>
            <a:noFill/>
          </a:ln>
        </p:spPr>
        <p:style>
          <a:lnRef idx="2">
            <a:srgbClr val="1E6BC5">
              <a:shade val="50000"/>
            </a:srgbClr>
          </a:lnRef>
          <a:fillRef idx="1">
            <a:srgbClr val="1E6BC5"/>
          </a:fillRef>
          <a:effectRef idx="0">
            <a:srgbClr val="1E6BC5"/>
          </a:effectRef>
          <a:fontRef idx="minor">
            <a:srgbClr val="FFFFFF"/>
          </a:fontRef>
        </p:style>
        <p:txBody>
          <a:bodyPr wrap="square" rtlCol="0" anchor="ctr">
            <a:noAutofit/>
          </a:bodyPr>
          <a:p>
            <a:pPr algn="ctr"/>
            <a:endParaRPr lang="zh-CN" altLang="en-US"/>
          </a:p>
        </p:txBody>
      </p:sp>
      <p:sp>
        <p:nvSpPr>
          <p:cNvPr id="32" name="任意多边形: 形状 8"/>
          <p:cNvSpPr>
            <a:spLocks noChangeAspect="1"/>
          </p:cNvSpPr>
          <p:nvPr>
            <p:custDataLst>
              <p:tags r:id="rId4"/>
            </p:custDataLst>
          </p:nvPr>
        </p:nvSpPr>
        <p:spPr>
          <a:xfrm rot="10800000">
            <a:off x="10908030" y="5849620"/>
            <a:ext cx="370205" cy="570230"/>
          </a:xfrm>
          <a:custGeom>
            <a:avLst/>
            <a:gdLst>
              <a:gd name="connsiteX0" fmla="*/ 139021 w 311296"/>
              <a:gd name="connsiteY0" fmla="*/ 0 h 479441"/>
              <a:gd name="connsiteX1" fmla="*/ 139021 w 311296"/>
              <a:gd name="connsiteY1" fmla="*/ 168145 h 479441"/>
              <a:gd name="connsiteX2" fmla="*/ 311296 w 311296"/>
              <a:gd name="connsiteY2" fmla="*/ 168145 h 479441"/>
              <a:gd name="connsiteX3" fmla="*/ 311296 w 311296"/>
              <a:gd name="connsiteY3" fmla="*/ 479441 h 479441"/>
              <a:gd name="connsiteX4" fmla="*/ 0 w 311296"/>
              <a:gd name="connsiteY4" fmla="*/ 479441 h 479441"/>
              <a:gd name="connsiteX5" fmla="*/ 0 w 311296"/>
              <a:gd name="connsiteY5" fmla="*/ 176727 h 479441"/>
              <a:gd name="connsiteX6" fmla="*/ 139021 w 311296"/>
              <a:gd name="connsiteY6" fmla="*/ 0 h 479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296" h="479441">
                <a:moveTo>
                  <a:pt x="139021" y="0"/>
                </a:moveTo>
                <a:lnTo>
                  <a:pt x="139021" y="168145"/>
                </a:lnTo>
                <a:lnTo>
                  <a:pt x="311296" y="168145"/>
                </a:lnTo>
                <a:lnTo>
                  <a:pt x="311296" y="479441"/>
                </a:lnTo>
                <a:lnTo>
                  <a:pt x="0" y="479441"/>
                </a:lnTo>
                <a:lnTo>
                  <a:pt x="0" y="176727"/>
                </a:lnTo>
                <a:cubicBezTo>
                  <a:pt x="1325" y="28164"/>
                  <a:pt x="115851" y="0"/>
                  <a:pt x="139021" y="0"/>
                </a:cubicBezTo>
                <a:close/>
              </a:path>
            </a:pathLst>
          </a:custGeom>
          <a:solidFill>
            <a:srgbClr val="44546A">
              <a:lumMod val="40000"/>
              <a:lumOff val="60000"/>
              <a:alpha val="50000"/>
            </a:srgbClr>
          </a:solidFill>
          <a:ln>
            <a:noFill/>
          </a:ln>
        </p:spPr>
        <p:style>
          <a:lnRef idx="2">
            <a:srgbClr val="1E6BC5">
              <a:shade val="50000"/>
            </a:srgbClr>
          </a:lnRef>
          <a:fillRef idx="1">
            <a:srgbClr val="1E6BC5"/>
          </a:fillRef>
          <a:effectRef idx="0">
            <a:srgbClr val="1E6BC5"/>
          </a:effectRef>
          <a:fontRef idx="minor">
            <a:srgbClr val="FFFFFF"/>
          </a:fontRef>
        </p:style>
        <p:txBody>
          <a:bodyPr wrap="square" rtlCol="0" anchor="ctr">
            <a:noAutofit/>
          </a:bodyPr>
          <a:p>
            <a:pPr algn="ctr"/>
            <a:endParaRPr lang="zh-CN" altLang="en-US"/>
          </a:p>
        </p:txBody>
      </p:sp>
      <p:sp>
        <p:nvSpPr>
          <p:cNvPr id="36" name="文本框 35"/>
          <p:cNvSpPr txBox="1"/>
          <p:nvPr>
            <p:custDataLst>
              <p:tags r:id="rId5"/>
            </p:custDataLst>
          </p:nvPr>
        </p:nvSpPr>
        <p:spPr>
          <a:xfrm>
            <a:off x="912303" y="3761966"/>
            <a:ext cx="10852237" cy="2850926"/>
          </a:xfrm>
          <a:prstGeom prst="rect">
            <a:avLst/>
          </a:prstGeom>
          <a:noFill/>
        </p:spPr>
        <p:txBody>
          <a:bodyPr wrap="square" lIns="101600" tIns="0" rIns="82550" bIns="0" rtlCol="0">
            <a:noAutofit/>
          </a:bodyPr>
          <a:lstStyle>
            <a:defPPr>
              <a:defRPr lang="zh-CN"/>
            </a:defPPr>
            <a:lvl1pPr fontAlgn="auto">
              <a:lnSpc>
                <a:spcPct val="130000"/>
              </a:lnSpc>
              <a:spcAft>
                <a:spcPts val="1000"/>
              </a:spcAft>
              <a:defRPr sz="1600" spc="150"/>
            </a:lvl1pPr>
          </a:lstStyle>
          <a:p>
            <a:pPr marL="0" lvl="0" indent="-446405" algn="l" fontAlgn="ctr">
              <a:lnSpc>
                <a:spcPct val="130000"/>
              </a:lnSpc>
              <a:spcBef>
                <a:spcPts val="1000"/>
              </a:spcBef>
              <a:spcAft>
                <a:spcPts val="0"/>
              </a:spcAft>
              <a:buClr>
                <a:srgbClr val="000000">
                  <a:lumMod val="75000"/>
                  <a:lumOff val="25000"/>
                </a:srgbClr>
              </a:buClr>
              <a:buSzPct val="130000"/>
              <a:buFont typeface="WPS-Numbers" pitchFamily="2" charset="0"/>
              <a:buNone/>
            </a:pPr>
            <a:endParaRPr lang="zh-CN" altLang="en-US" sz="1600" b="1">
              <a:solidFill>
                <a:srgbClr val="000000">
                  <a:lumMod val="75000"/>
                  <a:lumOff val="25000"/>
                </a:srgbClr>
              </a:solidFill>
              <a:latin typeface="Arial" panose="020B0604020202020204" pitchFamily="34" charset="0"/>
              <a:ea typeface="微软雅黑" panose="020B0503020204020204" charset="-122"/>
            </a:endParaRPr>
          </a:p>
        </p:txBody>
      </p:sp>
      <p:sp>
        <p:nvSpPr>
          <p:cNvPr id="54" name="任意形状 19"/>
          <p:cNvSpPr/>
          <p:nvPr>
            <p:custDataLst>
              <p:tags r:id="rId6"/>
            </p:custDataLst>
          </p:nvPr>
        </p:nvSpPr>
        <p:spPr>
          <a:xfrm>
            <a:off x="1087120" y="148590"/>
            <a:ext cx="10018395" cy="3013075"/>
          </a:xfrm>
          <a:custGeom>
            <a:avLst/>
            <a:gdLst>
              <a:gd name="connsiteX0" fmla="*/ 2268 w 2268"/>
              <a:gd name="connsiteY0" fmla="*/ 0 h 4979"/>
              <a:gd name="connsiteX1" fmla="*/ 2268 w 2268"/>
              <a:gd name="connsiteY1" fmla="*/ 4979 h 4979"/>
              <a:gd name="connsiteX2" fmla="*/ 1300 w 2268"/>
              <a:gd name="connsiteY2" fmla="*/ 4979 h 4979"/>
              <a:gd name="connsiteX3" fmla="*/ 968 w 2268"/>
              <a:gd name="connsiteY3" fmla="*/ 4979 h 4979"/>
              <a:gd name="connsiteX4" fmla="*/ 0 w 2268"/>
              <a:gd name="connsiteY4" fmla="*/ 4979 h 4979"/>
              <a:gd name="connsiteX5" fmla="*/ 0 w 2268"/>
              <a:gd name="connsiteY5" fmla="*/ 0 h 4979"/>
              <a:gd name="connsiteX6" fmla="*/ 2268 w 2268"/>
              <a:gd name="connsiteY6" fmla="*/ 0 h 4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68" h="4979">
                <a:moveTo>
                  <a:pt x="2268" y="0"/>
                </a:moveTo>
                <a:lnTo>
                  <a:pt x="2268" y="4979"/>
                </a:lnTo>
                <a:lnTo>
                  <a:pt x="1300" y="4979"/>
                </a:lnTo>
                <a:lnTo>
                  <a:pt x="968" y="4979"/>
                </a:lnTo>
                <a:lnTo>
                  <a:pt x="0" y="4979"/>
                </a:lnTo>
                <a:lnTo>
                  <a:pt x="0" y="0"/>
                </a:lnTo>
                <a:lnTo>
                  <a:pt x="2268" y="0"/>
                </a:lnTo>
                <a:close/>
              </a:path>
            </a:pathLst>
          </a:custGeom>
          <a:solidFill>
            <a:srgbClr val="2196F3"/>
          </a:solidFill>
          <a:ln>
            <a:solidFill>
              <a:srgbClr val="FFFFFF"/>
            </a:solidFill>
          </a:ln>
        </p:spPr>
        <p:style>
          <a:lnRef idx="2">
            <a:srgbClr val="2196F3">
              <a:shade val="50000"/>
            </a:srgbClr>
          </a:lnRef>
          <a:fillRef idx="1">
            <a:srgbClr val="2196F3"/>
          </a:fillRef>
          <a:effectRef idx="0">
            <a:srgbClr val="2196F3"/>
          </a:effectRef>
          <a:fontRef idx="minor">
            <a:srgbClr val="FFFFFF"/>
          </a:fontRef>
        </p:style>
        <p:txBody>
          <a:bodyPr wrap="square" rtlCol="0" anchor="ctr">
            <a:normAutofit/>
          </a:bodyPr>
          <a:p>
            <a:pPr marL="0" indent="0" algn="l" fontAlgn="auto">
              <a:lnSpc>
                <a:spcPct val="100000"/>
              </a:lnSpc>
              <a:spcBef>
                <a:spcPts val="0"/>
              </a:spcBef>
              <a:spcAft>
                <a:spcPts val="0"/>
              </a:spcAft>
              <a:buSzPct val="100000"/>
              <a:buNone/>
            </a:pPr>
            <a:r>
              <a:rPr lang="en-US" altLang="zh-CN" sz="4400" b="1" spc="300">
                <a:latin typeface="Arial" panose="020B0604020202020204" pitchFamily="34" charset="0"/>
                <a:ea typeface="微软雅黑" panose="020B0503020204020204" charset="-122"/>
                <a:sym typeface="+mn-ea"/>
              </a:rPr>
              <a:t> </a:t>
            </a:r>
            <a:r>
              <a:rPr lang="zh-CN" altLang="en-US" sz="4400" b="1" spc="300">
                <a:latin typeface="Arial" panose="020B0604020202020204" pitchFamily="34" charset="0"/>
                <a:ea typeface="微软雅黑" panose="020B0503020204020204" charset="-122"/>
                <a:sym typeface="+mn-ea"/>
              </a:rPr>
              <a:t>解读单位</a:t>
            </a:r>
            <a:endParaRPr lang="zh-CN" altLang="en-US" sz="4400" b="1" spc="300">
              <a:latin typeface="Arial" panose="020B0604020202020204" pitchFamily="34" charset="0"/>
              <a:ea typeface="微软雅黑" panose="020B0503020204020204" charset="-122"/>
              <a:sym typeface="+mn-ea"/>
            </a:endParaRPr>
          </a:p>
          <a:p>
            <a:pPr marL="0" indent="0" algn="ctr" fontAlgn="auto">
              <a:lnSpc>
                <a:spcPct val="100000"/>
              </a:lnSpc>
              <a:spcBef>
                <a:spcPts val="0"/>
              </a:spcBef>
              <a:spcAft>
                <a:spcPts val="0"/>
              </a:spcAft>
              <a:buSzPct val="100000"/>
              <a:buNone/>
            </a:pPr>
            <a:endParaRPr lang="zh-CN" altLang="en-US" sz="4400" b="1" spc="300">
              <a:solidFill>
                <a:srgbClr val="FFFFFF"/>
              </a:solidFill>
              <a:latin typeface="Arial" panose="020B0604020202020204" pitchFamily="34" charset="0"/>
              <a:ea typeface="微软雅黑" panose="020B0503020204020204" charset="-122"/>
            </a:endParaRPr>
          </a:p>
          <a:p>
            <a:pPr marL="0" indent="0" algn="ctr" fontAlgn="auto">
              <a:lnSpc>
                <a:spcPct val="100000"/>
              </a:lnSpc>
              <a:spcBef>
                <a:spcPts val="0"/>
              </a:spcBef>
              <a:spcAft>
                <a:spcPts val="0"/>
              </a:spcAft>
              <a:buSzPct val="100000"/>
              <a:buNone/>
            </a:pPr>
            <a:r>
              <a:rPr lang="zh-CN" altLang="en-US" sz="4400" b="1" spc="300">
                <a:latin typeface="Arial" panose="020B0604020202020204" pitchFamily="34" charset="0"/>
                <a:ea typeface="微软雅黑" panose="020B0503020204020204" charset="-122"/>
                <a:sym typeface="+mn-ea"/>
              </a:rPr>
              <a:t>临县红枣产业服务中心</a:t>
            </a:r>
            <a:endParaRPr lang="zh-CN" altLang="en-US" sz="4400" b="1" spc="300">
              <a:solidFill>
                <a:srgbClr val="FFFFFF"/>
              </a:solidFill>
              <a:latin typeface="Arial" panose="020B0604020202020204" pitchFamily="34" charset="0"/>
              <a:ea typeface="微软雅黑" panose="020B0503020204020204" charset="-122"/>
            </a:endParaRPr>
          </a:p>
          <a:p>
            <a:pPr algn="ctr" defTabSz="457200"/>
            <a:endParaRPr lang="zh-CN" altLang="en-US" sz="4400">
              <a:solidFill>
                <a:srgbClr val="FFFFFF"/>
              </a:solidFill>
              <a:latin typeface="微软雅黑" panose="020B0503020204020204" charset="-122"/>
              <a:ea typeface="微软雅黑" panose="020B0503020204020204" charset="-122"/>
            </a:endParaRPr>
          </a:p>
        </p:txBody>
      </p:sp>
    </p:spTree>
    <p:custDataLst>
      <p:tags r:id="rId7"/>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133.xml><?xml version="1.0" encoding="utf-8"?>
<p:tagLst xmlns:p="http://schemas.openxmlformats.org/presentationml/2006/main">
  <p:tag name="KSO_WM_SLIDE_BACKGROUND_TYPE" val="belt"/>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82"/>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82"/>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1.xml><?xml version="1.0" encoding="utf-8"?>
<p:tagLst xmlns:p="http://schemas.openxmlformats.org/presentationml/2006/main">
  <p:tag name="KSO_WM_TEMPLATE_THUMBS_INDEX" val="1、4、7、10、13、15、17、18、19、20、22"/>
  <p:tag name="KSO_WM_TEMPLATE_SUBCATEGORY" val="0"/>
  <p:tag name="KSO_WM_TAG_VERSION" val="1.0"/>
  <p:tag name="KSO_WM_BEAUTIFY_FLAG" val="#wm#"/>
  <p:tag name="KSO_WM_TEMPLATE_CATEGORY" val="custom"/>
  <p:tag name="KSO_WM_TEMPLATE_INDEX" val="20205282"/>
  <p:tag name="KSO_WM_TEMPLATE_MASTER_TYPE" val="1"/>
  <p:tag name="KSO_WM_TEMPLATE_COLOR_TYPE" val="1"/>
  <p:tag name="KSO_WM_TEMPLATE_MASTER_THUMB_INDEX" val="12"/>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1"/>
  <p:tag name="KSO_WM_UNIT_LAYERLEVEL" val="1"/>
  <p:tag name="KSO_WM_TAG_VERSION" val="1.0"/>
  <p:tag name="KSO_WM_BEAUTIFY_FLAG" val="#wm#"/>
  <p:tag name="KSO_WM_SLIDE_BACKGROUND_MASK_FLAG" val="1"/>
  <p:tag name="KSO_WM_UNIT_TYPE" val="y"/>
  <p:tag name="KSO_WM_UNIT_INDEX" val="1"/>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2"/>
  <p:tag name="KSO_WM_UNIT_LAYERLEVEL" val="1"/>
  <p:tag name="KSO_WM_TAG_VERSION" val="1.0"/>
  <p:tag name="KSO_WM_BEAUTIFY_FLAG" val="#wm#"/>
  <p:tag name="KSO_WM_SLIDE_BACKGROUND_MASK_FLAG" val="1"/>
  <p:tag name="KSO_WM_UNIT_TYPE" val="y"/>
  <p:tag name="KSO_WM_UNIT_INDEX" val="2"/>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1"/>
  <p:tag name="KSO_WM_UNIT_LAYERLEVEL" val="1"/>
  <p:tag name="KSO_WM_TAG_VERSION" val="1.0"/>
  <p:tag name="KSO_WM_BEAUTIFY_FLAG" val="#wm#"/>
  <p:tag name="KSO_WM_SLIDE_BACKGROUND_MASK_FLAG" val="1"/>
  <p:tag name="KSO_WM_UNIT_TYPE" val="y"/>
  <p:tag name="KSO_WM_UNIT_INDEX"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2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2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Lst>
</file>

<file path=ppt/tags/tag2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2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2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2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2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2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2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2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2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274.xml><?xml version="1.0" encoding="utf-8"?>
<p:tagLst xmlns:p="http://schemas.openxmlformats.org/presentationml/2006/main">
  <p:tag name="KSO_WM_SLIDE_BACKGROUND_TYPE" val="belt"/>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2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Lst>
</file>

<file path=ppt/tags/tag2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82"/>
</p:tagLst>
</file>

<file path=ppt/tags/tag2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82"/>
</p:tagLst>
</file>

<file path=ppt/tags/tag2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82.xml><?xml version="1.0" encoding="utf-8"?>
<p:tagLst xmlns:p="http://schemas.openxmlformats.org/presentationml/2006/main">
  <p:tag name="KSO_WM_TEMPLATE_THUMBS_INDEX" val="1、4、7、10、13、15、17、18、19、20、22"/>
  <p:tag name="KSO_WM_TEMPLATE_SUBCATEGORY" val="0"/>
  <p:tag name="KSO_WM_TAG_VERSION" val="1.0"/>
  <p:tag name="KSO_WM_BEAUTIFY_FLAG" val="#wm#"/>
  <p:tag name="KSO_WM_TEMPLATE_CATEGORY" val="custom"/>
  <p:tag name="KSO_WM_TEMPLATE_INDEX" val="20205282"/>
  <p:tag name="KSO_WM_TEMPLATE_MASTER_TYPE" val="1"/>
  <p:tag name="KSO_WM_TEMPLATE_COLOR_TYPE" val="1"/>
  <p:tag name="KSO_WM_TEMPLATE_MASTER_THUMB_INDEX" val="12"/>
</p:tagLst>
</file>

<file path=ppt/tags/tag2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5198_1*i*1"/>
  <p:tag name="KSO_WM_TEMPLATE_CATEGORY" val="diagram"/>
  <p:tag name="KSO_WM_TEMPLATE_INDEX" val="20205198"/>
  <p:tag name="KSO_WM_UNIT_LAYERLEVEL" val="1"/>
  <p:tag name="KSO_WM_TAG_VERSION" val="1.0"/>
  <p:tag name="KSO_WM_BEAUTIFY_FLAG" val="#wm#"/>
</p:tagLst>
</file>

<file path=ppt/tags/tag2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198_1*i*2"/>
  <p:tag name="KSO_WM_TEMPLATE_CATEGORY" val="diagram"/>
  <p:tag name="KSO_WM_TEMPLATE_INDEX" val="20205198"/>
  <p:tag name="KSO_WM_UNIT_LAYERLEVEL" val="1"/>
  <p:tag name="KSO_WM_TAG_VERSION" val="1.0"/>
  <p:tag name="KSO_WM_BEAUTIFY_FLAG" val="#wm#"/>
</p:tagLst>
</file>

<file path=ppt/tags/tag2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5198_1*i*3"/>
  <p:tag name="KSO_WM_TEMPLATE_CATEGORY" val="diagram"/>
  <p:tag name="KSO_WM_TEMPLATE_INDEX" val="20205198"/>
  <p:tag name="KSO_WM_UNIT_LAYERLEVEL" val="1"/>
  <p:tag name="KSO_WM_TAG_VERSION" val="1.0"/>
  <p:tag name="KSO_WM_BEAUTIFY_FLAG" val="#wm#"/>
</p:tagLst>
</file>

<file path=ppt/tags/tag286.xml><?xml version="1.0" encoding="utf-8"?>
<p:tagLst xmlns:p="http://schemas.openxmlformats.org/presentationml/2006/main">
  <p:tag name="KSO_WM_UNIT_NOCLEAR" val="0"/>
  <p:tag name="KSO_WM_UNIT_VALUE" val="450"/>
  <p:tag name="KSO_WM_UNIT_HIGHLIGHT" val="0"/>
  <p:tag name="KSO_WM_UNIT_COMPATIBLE" val="0"/>
  <p:tag name="KSO_WM_UNIT_DIAGRAM_ISNUMVISUAL" val="0"/>
  <p:tag name="KSO_WM_UNIT_DIAGRAM_ISREFERUNIT" val="0"/>
  <p:tag name="KSO_WM_UNIT_TYPE" val="f"/>
  <p:tag name="KSO_WM_UNIT_INDEX" val="1"/>
  <p:tag name="KSO_WM_UNIT_ID" val="diagram20205198_1*f*1"/>
  <p:tag name="KSO_WM_TEMPLATE_CATEGORY" val="diagram"/>
  <p:tag name="KSO_WM_TEMPLATE_INDEX" val="20205198"/>
  <p:tag name="KSO_WM_UNIT_LAYERLEVEL" val="1"/>
  <p:tag name="KSO_WM_TAG_VERSION" val="1.0"/>
  <p:tag name="KSO_WM_BEAUTIFY_FLAG" val="#wm#"/>
  <p:tag name="KSO_WM_UNIT_PRESET_TEXT" val="Click here to add the text,The text is an extract of your thoughts.In order to demonstrate the good effect of the release, please brief and elaborate your views."/>
</p:tagLst>
</file>

<file path=ppt/tags/tag2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5198_1*i*5"/>
  <p:tag name="KSO_WM_TEMPLATE_CATEGORY" val="diagram"/>
  <p:tag name="KSO_WM_TEMPLATE_INDEX" val="20205198"/>
  <p:tag name="KSO_WM_UNIT_LAYERLEVEL" val="1"/>
  <p:tag name="KSO_WM_TAG_VERSION" val="1.0"/>
  <p:tag name="KSO_WM_BEAUTIFY_FLAG" val="#wm#"/>
</p:tagLst>
</file>

<file path=ppt/tags/tag2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05198_1*i*6"/>
  <p:tag name="KSO_WM_TEMPLATE_CATEGORY" val="diagram"/>
  <p:tag name="KSO_WM_TEMPLATE_INDEX" val="20205198"/>
  <p:tag name="KSO_WM_UNIT_LAYERLEVEL" val="1"/>
  <p:tag name="KSO_WM_TAG_VERSION" val="1.0"/>
  <p:tag name="KSO_WM_BEAUTIFY_FLAG" val="#wm#"/>
</p:tagLst>
</file>

<file path=ppt/tags/tag2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diagram20205198_1*i*7"/>
  <p:tag name="KSO_WM_TEMPLATE_CATEGORY" val="diagram"/>
  <p:tag name="KSO_WM_TEMPLATE_INDEX" val="20205198"/>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0.xml><?xml version="1.0" encoding="utf-8"?>
<p:tagLst xmlns:p="http://schemas.openxmlformats.org/presentationml/2006/main">
  <p:tag name="KSO_WM_SLIDE_ID" val="diagram20205198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36*491"/>
  <p:tag name="KSO_WM_SLIDE_POSITION" val="0*0"/>
  <p:tag name="KSO_WM_TAG_VERSION" val="1.0"/>
  <p:tag name="KSO_WM_BEAUTIFY_FLAG" val="#wm#"/>
  <p:tag name="KSO_WM_TEMPLATE_CATEGORY" val="diagram"/>
  <p:tag name="KSO_WM_TEMPLATE_INDEX" val="20205198"/>
  <p:tag name="KSO_WM_SLIDE_LAYOUT" val="a_b_f"/>
  <p:tag name="KSO_WM_SLIDE_LAYOUT_CNT" val="1_1_1"/>
</p:tagLst>
</file>

<file path=ppt/tags/tag291.xml><?xml version="1.0" encoding="utf-8"?>
<p:tagLst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TYPE" val="i"/>
  <p:tag name="KSO_WM_UNIT_INDEX" val="1"/>
  <p:tag name="KSO_WM_UNIT_ID" val="diagram20194756_1*i*1"/>
  <p:tag name="KSO_WM_TEMPLATE_CATEGORY" val="diagram"/>
  <p:tag name="KSO_WM_TEMPLATE_INDEX" val="20194756"/>
  <p:tag name="KSO_WM_UNIT_LAYERLEVEL" val="1"/>
  <p:tag name="KSO_WM_TAG_VERSION" val="1.0"/>
  <p:tag name="KSO_WM_BEAUTIFY_FLAG" val="#wm#"/>
  <p:tag name="KSO_WM_UNIT_COLOR_SCHEME_SHAPE_ID" val="7"/>
  <p:tag name="KSO_WM_UNIT_COLOR_SCHEME_PARENT_PAGE" val="0_1"/>
</p:tagLst>
</file>

<file path=ppt/tags/tag2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194756_1*i*2"/>
  <p:tag name="KSO_WM_TEMPLATE_CATEGORY" val="diagram"/>
  <p:tag name="KSO_WM_TEMPLATE_INDEX" val="20194756"/>
  <p:tag name="KSO_WM_UNIT_LAYERLEVEL" val="1"/>
  <p:tag name="KSO_WM_TAG_VERSION" val="1.0"/>
  <p:tag name="KSO_WM_BEAUTIFY_FLAG" val="#wm#"/>
  <p:tag name="KSO_WM_UNIT_COLOR_SCHEME_SHAPE_ID" val="15"/>
  <p:tag name="KSO_WM_UNIT_COLOR_SCHEME_PARENT_PAGE" val="0_1"/>
</p:tagLst>
</file>

<file path=ppt/tags/tag2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194756_1*i*3"/>
  <p:tag name="KSO_WM_TEMPLATE_CATEGORY" val="diagram"/>
  <p:tag name="KSO_WM_TEMPLATE_INDEX" val="20194756"/>
  <p:tag name="KSO_WM_UNIT_LAYERLEVEL" val="1"/>
  <p:tag name="KSO_WM_TAG_VERSION" val="1.0"/>
  <p:tag name="KSO_WM_BEAUTIFY_FLAG" val="#wm#"/>
  <p:tag name="KSO_WM_UNIT_COLOR_SCHEME_SHAPE_ID" val="14"/>
  <p:tag name="KSO_WM_UNIT_COLOR_SCHEME_PARENT_PAGE" val="0_1"/>
</p:tagLst>
</file>

<file path=ppt/tags/tag2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4756_1*i*4"/>
  <p:tag name="KSO_WM_TEMPLATE_CATEGORY" val="diagram"/>
  <p:tag name="KSO_WM_TEMPLATE_INDEX" val="20194756"/>
  <p:tag name="KSO_WM_UNIT_LAYERLEVEL" val="1"/>
  <p:tag name="KSO_WM_TAG_VERSION" val="1.0"/>
  <p:tag name="KSO_WM_BEAUTIFY_FLAG" val="#wm#"/>
  <p:tag name="KSO_WM_UNIT_COLOR_SCHEME_SHAPE_ID" val="11"/>
  <p:tag name="KSO_WM_UNIT_COLOR_SCHEME_PARENT_PAGE" val="0_1"/>
</p:tagLst>
</file>

<file path=ppt/tags/tag2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4756_1*i*5"/>
  <p:tag name="KSO_WM_TEMPLATE_CATEGORY" val="diagram"/>
  <p:tag name="KSO_WM_TEMPLATE_INDEX" val="20194756"/>
  <p:tag name="KSO_WM_UNIT_LAYERLEVEL" val="1"/>
  <p:tag name="KSO_WM_TAG_VERSION" val="1.0"/>
  <p:tag name="KSO_WM_BEAUTIFY_FLAG" val="#wm#"/>
  <p:tag name="KSO_WM_UNIT_COLOR_SCHEME_SHAPE_ID" val="8"/>
  <p:tag name="KSO_WM_UNIT_COLOR_SCHEME_PARENT_PAGE" val="0_1"/>
</p:tagLst>
</file>

<file path=ppt/tags/tag296.xml><?xml version="1.0" encoding="utf-8"?>
<p:tagLst xmlns:p="http://schemas.openxmlformats.org/presentationml/2006/main">
  <p:tag name="KSO_WM_UNIT_TEXT_PART_ID_V2" val="d-4-2"/>
  <p:tag name="KSO_WM_UNIT_PRESET_TEXT" val="单击此处添加小标题：&#13;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为了能让您有更直观的字数感受，并进一步方便使用。&#13;我们为您标注了最适合的位置。您输入的文字到这里时，就是最佳视觉效果。"/>
  <p:tag name="KSO_WM_UNIT_NOCLEAR" val="1"/>
  <p:tag name="KSO_WM_UNIT_VALUE" val="364"/>
  <p:tag name="KSO_WM_UNIT_HIGHLIGHT" val="0"/>
  <p:tag name="KSO_WM_UNIT_COMPATIBLE" val="0"/>
  <p:tag name="KSO_WM_UNIT_DIAGRAM_ISNUMVISUAL" val="0"/>
  <p:tag name="KSO_WM_UNIT_DIAGRAM_ISREFERUNIT" val="0"/>
  <p:tag name="KSO_WM_UNIT_TYPE" val="f"/>
  <p:tag name="KSO_WM_UNIT_INDEX" val="1"/>
  <p:tag name="KSO_WM_UNIT_ID" val="diagram20194756_1*f*1"/>
  <p:tag name="KSO_WM_TEMPLATE_CATEGORY" val="diagram"/>
  <p:tag name="KSO_WM_TEMPLATE_INDEX" val="20194756"/>
  <p:tag name="KSO_WM_UNIT_LAYERLEVEL" val="1"/>
  <p:tag name="KSO_WM_TAG_VERSION" val="1.0"/>
  <p:tag name="KSO_WM_BEAUTIFY_FLAG" val="#wm#"/>
  <p:tag name="KSO_WM_UNIT_COLOR_SCHEME_SHAPE_ID" val="3"/>
  <p:tag name="KSO_WM_UNIT_COLOR_SCHEME_PARENT_PAGE" val="0_1"/>
</p:tagLst>
</file>

<file path=ppt/tags/tag297.xml><?xml version="1.0" encoding="utf-8"?>
<p:tagLst xmlns:p="http://schemas.openxmlformats.org/presentationml/2006/main">
  <p:tag name="KSO_WM_UNIT_TEXT_PART_ID_V2" val="a-4-2"/>
  <p:tag name="KSO_WM_UNIT_ISCONTENTSTITLE" val="0"/>
  <p:tag name="KSO_WM_UNIT_PRESET_TEXT" val="单击此处可添加您的大标题内容"/>
  <p:tag name="KSO_WM_UNIT_NOCLEAR" val="0"/>
  <p:tag name="KSO_WM_UNIT_VALUE" val="25"/>
  <p:tag name="KSO_WM_UNIT_HIGHLIGHT" val="0"/>
  <p:tag name="KSO_WM_UNIT_COMPATIBLE" val="0"/>
  <p:tag name="KSO_WM_UNIT_DIAGRAM_ISNUMVISUAL" val="0"/>
  <p:tag name="KSO_WM_UNIT_DIAGRAM_ISREFERUNIT" val="0"/>
  <p:tag name="KSO_WM_UNIT_TYPE" val="a"/>
  <p:tag name="KSO_WM_UNIT_INDEX" val="1"/>
  <p:tag name="KSO_WM_UNIT_ID" val="diagram20194756_1*a*1"/>
  <p:tag name="KSO_WM_TEMPLATE_CATEGORY" val="diagram"/>
  <p:tag name="KSO_WM_TEMPLATE_INDEX" val="20194756"/>
  <p:tag name="KSO_WM_UNIT_LAYERLEVEL" val="1"/>
  <p:tag name="KSO_WM_TAG_VERSION" val="1.0"/>
  <p:tag name="KSO_WM_BEAUTIFY_FLAG" val="#wm#"/>
  <p:tag name="KSO_WM_UNIT_COLOR_SCHEME_SHAPE_ID" val="9"/>
  <p:tag name="KSO_WM_UNIT_COLOR_SCHEME_PARENT_PAGE" val="0_1"/>
</p:tagLst>
</file>

<file path=ppt/tags/tag2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194756_1*i*6"/>
  <p:tag name="KSO_WM_TEMPLATE_CATEGORY" val="diagram"/>
  <p:tag name="KSO_WM_TEMPLATE_INDEX" val="20194756"/>
  <p:tag name="KSO_WM_UNIT_LAYERLEVEL" val="1"/>
  <p:tag name="KSO_WM_TAG_VERSION" val="1.0"/>
  <p:tag name="KSO_WM_BEAUTIFY_FLAG" val="#wm#"/>
  <p:tag name="KSO_WM_UNIT_COLOR_SCHEME_SHAPE_ID" val="16"/>
  <p:tag name="KSO_WM_UNIT_COLOR_SCHEME_PARENT_PAGE" val="0_1"/>
</p:tagLst>
</file>

<file path=ppt/tags/tag299.xml><?xml version="1.0" encoding="utf-8"?>
<p:tagLst xmlns:p="http://schemas.openxmlformats.org/presentationml/2006/main">
  <p:tag name="KSO_WM_SLIDE_ID" val="diagram20194756_1"/>
  <p:tag name="KSO_WM_SLIDE_ITEM_CNT" val="0"/>
  <p:tag name="KSO_WM_SLIDE_INDEX" val="1"/>
  <p:tag name="KSO_WM_TAG_VERSION" val="1.0"/>
  <p:tag name="KSO_WM_BEAUTIFY_FLAG" val="#wm#"/>
  <p:tag name="KSO_WM_TEMPLATE_CATEGORY" val="diagram"/>
  <p:tag name="KSO_WM_TEMPLATE_INDEX" val="20194756"/>
  <p:tag name="KSO_WM_SLIDE_LAYOUT" val="a_f"/>
  <p:tag name="KSO_WM_SLIDE_LAYOUT_CNT" val="1_1"/>
  <p:tag name="KSO_WM_SLIDE_TYPE" val="text"/>
  <p:tag name="KSO_WM_SLIDE_SUBTYPE" val="pureTxt"/>
  <p:tag name="KSO_WM_SLIDE_SIZE" val="960*540"/>
  <p:tag name="KSO_WM_SLIDE_POSITION" val="0*0"/>
  <p:tag name="KSO_WM_SLIDE_COLORSCHEME_VERSION" val="3.2"/>
  <p:tag name="KSO_WM_TEMPLATE_SUBCATEGORY" val="0"/>
  <p:tag name="KSO_WM_TEMPLATE_MASTER_TYPE" val="0"/>
  <p:tag name="KSO_WM_TEMPLATE_COLOR_TYPE" val="1"/>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2"/>
  <p:tag name="KSO_WM_UNIT_LAYERLEVEL" val="1"/>
  <p:tag name="KSO_WM_TAG_VERSION" val="1.0"/>
  <p:tag name="KSO_WM_BEAUTIFY_FLAG" val="#wm#"/>
  <p:tag name="KSO_WM_SLIDE_BACKGROUND_MASK_FLAG" val="1"/>
  <p:tag name="KSO_WM_UNIT_TYPE" val="y"/>
  <p:tag name="KSO_WM_UNIT_INDEX" val="2"/>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5119_1*i*1"/>
  <p:tag name="KSO_WM_TEMPLATE_CATEGORY" val="diagram"/>
  <p:tag name="KSO_WM_TEMPLATE_INDEX" val="20205119"/>
  <p:tag name="KSO_WM_UNIT_LAYERLEVEL" val="1"/>
  <p:tag name="KSO_WM_TAG_VERSION" val="1.0"/>
  <p:tag name="KSO_WM_BEAUTIFY_FLAG" val="#wm#"/>
</p:tagLst>
</file>

<file path=ppt/tags/tag3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119_1*i*2"/>
  <p:tag name="KSO_WM_TEMPLATE_CATEGORY" val="diagram"/>
  <p:tag name="KSO_WM_TEMPLATE_INDEX" val="20205119"/>
  <p:tag name="KSO_WM_UNIT_LAYERLEVEL" val="1"/>
  <p:tag name="KSO_WM_TAG_VERSION" val="1.0"/>
  <p:tag name="KSO_WM_BEAUTIFY_FLAG" val="#wm#"/>
</p:tagLst>
</file>

<file path=ppt/tags/tag302.xml><?xml version="1.0" encoding="utf-8"?>
<p:tagLst xmlns:p="http://schemas.openxmlformats.org/presentationml/2006/main">
  <p:tag name="KSO_WM_UNIT_TEXT_PART_ID_V2" val="a-4-1"/>
  <p:tag name="KSO_WM_UNIT_ISCONTENTSTITLE" val="0"/>
  <p:tag name="KSO_WM_UNIT_ISNUMDGMTITLE" val="0"/>
  <p:tag name="KSO_WM_UNIT_PRESET_TEXT" val="单击此处&#13;添加大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diagram20205119_1*a*1"/>
  <p:tag name="KSO_WM_TEMPLATE_CATEGORY" val="diagram"/>
  <p:tag name="KSO_WM_TEMPLATE_INDEX" val="20205119"/>
  <p:tag name="KSO_WM_UNIT_LAYERLEVEL" val="1"/>
  <p:tag name="KSO_WM_TAG_VERSION" val="1.0"/>
  <p:tag name="KSO_WM_BEAUTIFY_FLAG" val="#wm#"/>
</p:tagLst>
</file>

<file path=ppt/tags/tag303.xml><?xml version="1.0" encoding="utf-8"?>
<p:tagLst xmlns:p="http://schemas.openxmlformats.org/presentationml/2006/main">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13;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
  <p:tag name="KSO_WM_UNIT_NOCLEAR" val="0"/>
  <p:tag name="KSO_WM_UNIT_VALUE" val="660"/>
  <p:tag name="KSO_WM_UNIT_HIGHLIGHT" val="0"/>
  <p:tag name="KSO_WM_UNIT_COMPATIBLE" val="0"/>
  <p:tag name="KSO_WM_UNIT_DIAGRAM_ISNUMVISUAL" val="0"/>
  <p:tag name="KSO_WM_UNIT_DIAGRAM_ISREFERUNIT" val="0"/>
  <p:tag name="KSO_WM_UNIT_TYPE" val="f"/>
  <p:tag name="KSO_WM_UNIT_INDEX" val="1"/>
  <p:tag name="KSO_WM_UNIT_ID" val="diagram20205119_1*f*1"/>
  <p:tag name="KSO_WM_TEMPLATE_CATEGORY" val="diagram"/>
  <p:tag name="KSO_WM_TEMPLATE_INDEX" val="20205119"/>
  <p:tag name="KSO_WM_UNIT_LAYERLEVEL" val="1"/>
  <p:tag name="KSO_WM_TAG_VERSION" val="1.0"/>
  <p:tag name="KSO_WM_BEAUTIFY_FLAG" val="#wm#"/>
</p:tagLst>
</file>

<file path=ppt/tags/tag3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5119_1*i*3"/>
  <p:tag name="KSO_WM_TEMPLATE_CATEGORY" val="diagram"/>
  <p:tag name="KSO_WM_TEMPLATE_INDEX" val="20205119"/>
  <p:tag name="KSO_WM_UNIT_LAYERLEVEL" val="1"/>
  <p:tag name="KSO_WM_TAG_VERSION" val="1.0"/>
  <p:tag name="KSO_WM_BEAUTIFY_FLAG" val="#wm#"/>
</p:tagLst>
</file>

<file path=ppt/tags/tag3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5119_1*i*5"/>
  <p:tag name="KSO_WM_TEMPLATE_CATEGORY" val="diagram"/>
  <p:tag name="KSO_WM_TEMPLATE_INDEX" val="20205119"/>
  <p:tag name="KSO_WM_UNIT_LAYERLEVEL" val="1"/>
  <p:tag name="KSO_WM_TAG_VERSION" val="1.0"/>
  <p:tag name="KSO_WM_BEAUTIFY_FLAG" val="#wm#"/>
</p:tagLst>
</file>

<file path=ppt/tags/tag3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05119_1*i*6"/>
  <p:tag name="KSO_WM_TEMPLATE_CATEGORY" val="diagram"/>
  <p:tag name="KSO_WM_TEMPLATE_INDEX" val="20205119"/>
  <p:tag name="KSO_WM_UNIT_LAYERLEVEL" val="1"/>
  <p:tag name="KSO_WM_TAG_VERSION" val="1.0"/>
  <p:tag name="KSO_WM_BEAUTIFY_FLAG" val="#wm#"/>
</p:tagLst>
</file>

<file path=ppt/tags/tag307.xml><?xml version="1.0" encoding="utf-8"?>
<p:tagLst xmlns:p="http://schemas.openxmlformats.org/presentationml/2006/main">
  <p:tag name="KSO_WM_SLIDE_ID" val="diagram20205119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60*540"/>
  <p:tag name="KSO_WM_SLIDE_POSITION" val="0*0"/>
  <p:tag name="KSO_WM_TAG_VERSION" val="1.0"/>
  <p:tag name="KSO_WM_BEAUTIFY_FLAG" val="#wm#"/>
  <p:tag name="KSO_WM_TEMPLATE_CATEGORY" val="diagram"/>
  <p:tag name="KSO_WM_TEMPLATE_INDEX" val="20205119"/>
  <p:tag name="KSO_WM_SLIDE_LAYOUT" val="a_b_f"/>
  <p:tag name="KSO_WM_SLIDE_LAYOUT_CNT" val="1_1_1"/>
</p:tagLst>
</file>

<file path=ppt/tags/tag308.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a*1"/>
  <p:tag name="KSO_WM_UNIT_LAYERLEVEL" val="1"/>
  <p:tag name="KSO_WM_UNIT_HIGHLIGHT" val="0"/>
  <p:tag name="KSO_WM_UNIT_COMPATIBLE" val="0"/>
  <p:tag name="KSO_WM_UNIT_RELATE_UNITID" val="diagram160007_4*l*1"/>
  <p:tag name="KSO_WM_UNIT_NOCLEAR" val="0"/>
  <p:tag name="KSO_WM_UNIT_DIAGRAM_ISNUMVISUAL" val="0"/>
  <p:tag name="KSO_WM_UNIT_DIAGRAM_ISREFERUNIT" val="0"/>
  <p:tag name="KSO_WM_UNIT_ISCONTENTSTITLE" val="0"/>
  <p:tag name="KSO_WM_UNIT_VALUE" val="32"/>
  <p:tag name="KSO_WM_DIAGRAM_GROUP_CODE" val="l1-1"/>
  <p:tag name="KSO_WM_UNIT_TYPE" val="a"/>
  <p:tag name="KSO_WM_UNIT_INDEX" val="1"/>
  <p:tag name="KSO_WM_UNIT_PRESET_TEXT" val="单击此处添加标题"/>
  <p:tag name="KSO_WM_UNIT_TEXT_FILL_FORE_SCHEMECOLOR_INDEX" val="13"/>
  <p:tag name="KSO_WM_UNIT_TEXT_FILL_TYPE" val="1"/>
  <p:tag name="KSO_WM_UNIT_USESOURCEFORMAT_APPLY" val="1"/>
</p:tagLst>
</file>

<file path=ppt/tags/tag309.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i*1_1_1"/>
  <p:tag name="KSO_WM_UNIT_LAYERLEVEL" val="1_1_1"/>
  <p:tag name="KSO_WM_UNIT_HIGHLIGHT" val="0"/>
  <p:tag name="KSO_WM_UNIT_COMPATIBLE" val="0"/>
  <p:tag name="KSO_WM_UNIT_NOCLEAR" val="0"/>
  <p:tag name="KSO_WM_UNIT_DIAGRAM_ISNUMVISUAL" val="0"/>
  <p:tag name="KSO_WM_UNIT_DIAGRAM_ISREFERUNIT" val="0"/>
  <p:tag name="KSO_WM_DIAGRAM_GROUP_CODE" val="l1-1"/>
  <p:tag name="KSO_WM_UNIT_TYPE" val="l_h_i"/>
  <p:tag name="KSO_WM_UNIT_INDEX" val="1_1_1"/>
  <p:tag name="KSO_WM_UNIT_FILL_FORE_SCHEMECOLOR_INDEX" val="5"/>
  <p:tag name="KSO_WM_UNIT_FILL_TYPE" val="1"/>
  <p:tag name="KSO_WM_UNIT_SHADOW_SCHEMECOLOR_INDEX" val="5"/>
  <p:tag name="KSO_WM_UNIT_TEXT_FILL_FORE_SCHEMECOLOR_INDEX" val="13"/>
  <p:tag name="KSO_WM_UNIT_TEXT_FILL_TYPE" val="1"/>
  <p:tag name="KSO_WM_UNIT_USESOURCEFORMAT_APPLY" val="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10.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i*1_1_2"/>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FILL_FORE_SCHEMECOLOR_INDEX" val="5"/>
  <p:tag name="KSO_WM_UNIT_FILL_TYPE" val="1"/>
  <p:tag name="KSO_WM_UNIT_SHADOW_SCHEMECOLOR_INDEX" val="14"/>
  <p:tag name="KSO_WM_UNIT_TEXT_FILL_FORE_SCHEMECOLOR_INDEX" val="2"/>
  <p:tag name="KSO_WM_UNIT_TEXT_FILL_TYPE" val="1"/>
  <p:tag name="KSO_WM_UNIT_USESOURCEFORMAT_APPLY" val="1"/>
</p:tagLst>
</file>

<file path=ppt/tags/tag311.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i*1_1_3"/>
  <p:tag name="KSO_WM_UNIT_LAYERLEVEL" val="1_1_1"/>
  <p:tag name="KSO_WM_UNIT_HIGHLIGHT" val="0"/>
  <p:tag name="KSO_WM_UNIT_COMPATIBLE" val="0"/>
  <p:tag name="KSO_WM_UNIT_ISCONTENTSTITLE" val="0"/>
  <p:tag name="KSO_WM_UNIT_NOCLEAR" val="0"/>
  <p:tag name="KSO_WM_UNIT_DIAGRAM_ISNUMVISUAL" val="0"/>
  <p:tag name="KSO_WM_UNIT_DIAGRAM_ISREFERUNIT" val="0"/>
  <p:tag name="KSO_WM_DIAGRAM_GROUP_CODE" val="l1-1"/>
  <p:tag name="KSO_WM_UNIT_TYPE" val="l_h_i"/>
  <p:tag name="KSO_WM_UNIT_INDEX" val="1_1_3"/>
  <p:tag name="KSO_WM_UNIT_LINE_FORE_SCHEMECOLOR_INDEX" val="14"/>
  <p:tag name="KSO_WM_UNIT_LINE_FILL_TYPE" val="2"/>
  <p:tag name="KSO_WM_UNIT_TEXT_FILL_FORE_SCHEMECOLOR_INDEX" val="14"/>
  <p:tag name="KSO_WM_UNIT_TEXT_FILL_TYPE" val="1"/>
  <p:tag name="KSO_WM_UNIT_USESOURCEFORMAT_APPLY" val="1"/>
</p:tagLst>
</file>

<file path=ppt/tags/tag312.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i*1_2_1"/>
  <p:tag name="KSO_WM_UNIT_LAYERLEVEL" val="1_1_1"/>
  <p:tag name="KSO_WM_UNIT_HIGHLIGHT" val="0"/>
  <p:tag name="KSO_WM_UNIT_COMPATIBLE" val="0"/>
  <p:tag name="KSO_WM_UNIT_NOCLEAR" val="0"/>
  <p:tag name="KSO_WM_UNIT_DIAGRAM_ISNUMVISUAL" val="0"/>
  <p:tag name="KSO_WM_UNIT_DIAGRAM_ISREFERUNIT" val="0"/>
  <p:tag name="KSO_WM_DIAGRAM_GROUP_CODE" val="l1-1"/>
  <p:tag name="KSO_WM_UNIT_TYPE" val="l_h_i"/>
  <p:tag name="KSO_WM_UNIT_INDEX" val="1_2_1"/>
  <p:tag name="KSO_WM_UNIT_FILL_FORE_SCHEMECOLOR_INDEX" val="6"/>
  <p:tag name="KSO_WM_UNIT_FILL_TYPE" val="1"/>
  <p:tag name="KSO_WM_UNIT_SHADOW_SCHEMECOLOR_INDEX" val="5"/>
  <p:tag name="KSO_WM_UNIT_TEXT_FILL_FORE_SCHEMECOLOR_INDEX" val="13"/>
  <p:tag name="KSO_WM_UNIT_TEXT_FILL_TYPE" val="1"/>
  <p:tag name="KSO_WM_UNIT_USESOURCEFORMAT_APPLY" val="1"/>
</p:tagLst>
</file>

<file path=ppt/tags/tag313.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i*1_2_2"/>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FILL_FORE_SCHEMECOLOR_INDEX" val="6"/>
  <p:tag name="KSO_WM_UNIT_FILL_TYPE" val="1"/>
  <p:tag name="KSO_WM_UNIT_SHADOW_SCHEMECOLOR_INDEX" val="14"/>
  <p:tag name="KSO_WM_UNIT_TEXT_FILL_FORE_SCHEMECOLOR_INDEX" val="2"/>
  <p:tag name="KSO_WM_UNIT_TEXT_FILL_TYPE" val="1"/>
  <p:tag name="KSO_WM_UNIT_USESOURCEFORMAT_APPLY" val="1"/>
</p:tagLst>
</file>

<file path=ppt/tags/tag314.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i*1_2_3"/>
  <p:tag name="KSO_WM_UNIT_LAYERLEVEL" val="1_1_1"/>
  <p:tag name="KSO_WM_UNIT_HIGHLIGHT" val="0"/>
  <p:tag name="KSO_WM_UNIT_COMPATIBLE" val="0"/>
  <p:tag name="KSO_WM_UNIT_ISCONTENTSTITLE" val="0"/>
  <p:tag name="KSO_WM_UNIT_NOCLEAR" val="0"/>
  <p:tag name="KSO_WM_UNIT_DIAGRAM_ISNUMVISUAL" val="0"/>
  <p:tag name="KSO_WM_UNIT_DIAGRAM_ISREFERUNIT" val="0"/>
  <p:tag name="KSO_WM_DIAGRAM_GROUP_CODE" val="l1-1"/>
  <p:tag name="KSO_WM_UNIT_TYPE" val="l_h_i"/>
  <p:tag name="KSO_WM_UNIT_INDEX" val="1_2_3"/>
  <p:tag name="KSO_WM_UNIT_LINE_FORE_SCHEMECOLOR_INDEX" val="14"/>
  <p:tag name="KSO_WM_UNIT_LINE_FILL_TYPE" val="2"/>
  <p:tag name="KSO_WM_UNIT_TEXT_FILL_FORE_SCHEMECOLOR_INDEX" val="14"/>
  <p:tag name="KSO_WM_UNIT_TEXT_FILL_TYPE" val="1"/>
  <p:tag name="KSO_WM_UNIT_USESOURCEFORMAT_APPLY" val="1"/>
</p:tagLst>
</file>

<file path=ppt/tags/tag315.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i*1_3_1"/>
  <p:tag name="KSO_WM_UNIT_LAYERLEVEL" val="1_1_1"/>
  <p:tag name="KSO_WM_UNIT_HIGHLIGHT" val="0"/>
  <p:tag name="KSO_WM_UNIT_COMPATIBLE" val="0"/>
  <p:tag name="KSO_WM_UNIT_NOCLEAR" val="0"/>
  <p:tag name="KSO_WM_UNIT_DIAGRAM_ISNUMVISUAL" val="0"/>
  <p:tag name="KSO_WM_UNIT_DIAGRAM_ISREFERUNIT" val="0"/>
  <p:tag name="KSO_WM_DIAGRAM_GROUP_CODE" val="l1-1"/>
  <p:tag name="KSO_WM_UNIT_TYPE" val="l_h_i"/>
  <p:tag name="KSO_WM_UNIT_INDEX" val="1_3_1"/>
  <p:tag name="KSO_WM_UNIT_FILL_FORE_SCHEMECOLOR_INDEX" val="7"/>
  <p:tag name="KSO_WM_UNIT_FILL_TYPE" val="1"/>
  <p:tag name="KSO_WM_UNIT_SHADOW_SCHEMECOLOR_INDEX" val="5"/>
  <p:tag name="KSO_WM_UNIT_TEXT_FILL_FORE_SCHEMECOLOR_INDEX" val="13"/>
  <p:tag name="KSO_WM_UNIT_TEXT_FILL_TYPE" val="1"/>
  <p:tag name="KSO_WM_UNIT_USESOURCEFORMAT_APPLY" val="1"/>
</p:tagLst>
</file>

<file path=ppt/tags/tag316.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i*1_3_2"/>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FILL_FORE_SCHEMECOLOR_INDEX" val="7"/>
  <p:tag name="KSO_WM_UNIT_FILL_TYPE" val="1"/>
  <p:tag name="KSO_WM_UNIT_SHADOW_SCHEMECOLOR_INDEX" val="14"/>
  <p:tag name="KSO_WM_UNIT_TEXT_FILL_FORE_SCHEMECOLOR_INDEX" val="2"/>
  <p:tag name="KSO_WM_UNIT_TEXT_FILL_TYPE" val="1"/>
  <p:tag name="KSO_WM_UNIT_USESOURCEFORMAT_APPLY" val="1"/>
</p:tagLst>
</file>

<file path=ppt/tags/tag317.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i*1_3_3"/>
  <p:tag name="KSO_WM_UNIT_LAYERLEVEL" val="1_1_1"/>
  <p:tag name="KSO_WM_UNIT_HIGHLIGHT" val="0"/>
  <p:tag name="KSO_WM_UNIT_COMPATIBLE" val="0"/>
  <p:tag name="KSO_WM_UNIT_ISCONTENTSTITLE" val="0"/>
  <p:tag name="KSO_WM_UNIT_NOCLEAR" val="0"/>
  <p:tag name="KSO_WM_UNIT_DIAGRAM_ISNUMVISUAL" val="0"/>
  <p:tag name="KSO_WM_UNIT_DIAGRAM_ISREFERUNIT" val="0"/>
  <p:tag name="KSO_WM_DIAGRAM_GROUP_CODE" val="l1-1"/>
  <p:tag name="KSO_WM_UNIT_TYPE" val="l_h_i"/>
  <p:tag name="KSO_WM_UNIT_INDEX" val="1_3_3"/>
  <p:tag name="KSO_WM_UNIT_LINE_FORE_SCHEMECOLOR_INDEX" val="14"/>
  <p:tag name="KSO_WM_UNIT_LINE_FILL_TYPE" val="2"/>
  <p:tag name="KSO_WM_UNIT_TEXT_FILL_FORE_SCHEMECOLOR_INDEX" val="14"/>
  <p:tag name="KSO_WM_UNIT_TEXT_FILL_TYPE" val="1"/>
  <p:tag name="KSO_WM_UNIT_USESOURCEFORMAT_APPLY" val="1"/>
</p:tagLst>
</file>

<file path=ppt/tags/tag318.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i*1_4_1"/>
  <p:tag name="KSO_WM_UNIT_LAYERLEVEL" val="1_1_1"/>
  <p:tag name="KSO_WM_UNIT_HIGHLIGHT" val="0"/>
  <p:tag name="KSO_WM_UNIT_COMPATIBLE" val="0"/>
  <p:tag name="KSO_WM_UNIT_NOCLEAR" val="0"/>
  <p:tag name="KSO_WM_UNIT_DIAGRAM_ISNUMVISUAL" val="0"/>
  <p:tag name="KSO_WM_UNIT_DIAGRAM_ISREFERUNIT" val="0"/>
  <p:tag name="KSO_WM_DIAGRAM_GROUP_CODE" val="l1-1"/>
  <p:tag name="KSO_WM_UNIT_TYPE" val="l_h_i"/>
  <p:tag name="KSO_WM_UNIT_INDEX" val="1_4_1"/>
  <p:tag name="KSO_WM_UNIT_FILL_FORE_SCHEMECOLOR_INDEX" val="8"/>
  <p:tag name="KSO_WM_UNIT_FILL_TYPE" val="1"/>
  <p:tag name="KSO_WM_UNIT_SHADOW_SCHEMECOLOR_INDEX" val="5"/>
  <p:tag name="KSO_WM_UNIT_TEXT_FILL_FORE_SCHEMECOLOR_INDEX" val="13"/>
  <p:tag name="KSO_WM_UNIT_TEXT_FILL_TYPE" val="1"/>
  <p:tag name="KSO_WM_UNIT_USESOURCEFORMAT_APPLY" val="1"/>
</p:tagLst>
</file>

<file path=ppt/tags/tag319.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i*1_4_2"/>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FILL_FORE_SCHEMECOLOR_INDEX" val="8"/>
  <p:tag name="KSO_WM_UNIT_FILL_TYPE" val="1"/>
  <p:tag name="KSO_WM_UNIT_SHADOW_SCHEMECOLOR_INDEX" val="14"/>
  <p:tag name="KSO_WM_UNIT_TEXT_FILL_FORE_SCHEMECOLOR_INDEX" val="2"/>
  <p:tag name="KSO_WM_UNIT_TEXT_FILL_TYPE" val="1"/>
  <p:tag name="KSO_WM_UNIT_USESOURCEFORMAT_APPLY" val="1"/>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20.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i*1_4_3"/>
  <p:tag name="KSO_WM_UNIT_LAYERLEVEL" val="1_1_1"/>
  <p:tag name="KSO_WM_UNIT_HIGHLIGHT" val="0"/>
  <p:tag name="KSO_WM_UNIT_COMPATIBLE" val="0"/>
  <p:tag name="KSO_WM_UNIT_ISCONTENTSTITLE" val="0"/>
  <p:tag name="KSO_WM_UNIT_NOCLEAR" val="0"/>
  <p:tag name="KSO_WM_UNIT_DIAGRAM_ISNUMVISUAL" val="0"/>
  <p:tag name="KSO_WM_UNIT_DIAGRAM_ISREFERUNIT" val="0"/>
  <p:tag name="KSO_WM_DIAGRAM_GROUP_CODE" val="l1-1"/>
  <p:tag name="KSO_WM_UNIT_TYPE" val="l_h_i"/>
  <p:tag name="KSO_WM_UNIT_INDEX" val="1_4_3"/>
  <p:tag name="KSO_WM_UNIT_LINE_FORE_SCHEMECOLOR_INDEX" val="14"/>
  <p:tag name="KSO_WM_UNIT_LINE_FILL_TYPE" val="2"/>
  <p:tag name="KSO_WM_UNIT_TEXT_FILL_FORE_SCHEMECOLOR_INDEX" val="14"/>
  <p:tag name="KSO_WM_UNIT_TEXT_FILL_TYPE" val="1"/>
  <p:tag name="KSO_WM_UNIT_USESOURCEFORMAT_APPLY" val="1"/>
</p:tagLst>
</file>

<file path=ppt/tags/tag3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160007_4*l_h_f*1_1_1"/>
  <p:tag name="KSO_WM_TEMPLATE_CATEGORY" val="diagram"/>
  <p:tag name="KSO_WM_TEMPLATE_INDEX" val="160007"/>
  <p:tag name="KSO_WM_UNIT_LAYERLEVEL" val="1_1_1"/>
  <p:tag name="KSO_WM_TAG_VERSION" val="1.0"/>
  <p:tag name="KSO_WM_BEAUTIFY_FLAG" val="#wm#"/>
  <p:tag name="KSO_WM_UNIT_NOCLEAR" val="0"/>
  <p:tag name="KSO_WM_DIAGRAM_GROUP_CODE" val="l1-1"/>
  <p:tag name="KSO_WM_UNIT_TYPE" val="l_h_f"/>
  <p:tag name="KSO_WM_UNIT_INDEX" val="1_1_1"/>
  <p:tag name="KSO_WM_UNIT_PRESET_TEXT" val="单击此处添加文本具体内容"/>
  <p:tag name="KSO_WM_UNIT_TEXT_FILL_FORE_SCHEMECOLOR_INDEX" val="13"/>
  <p:tag name="KSO_WM_UNIT_TEXT_FILL_TYPE" val="1"/>
  <p:tag name="KSO_WM_UNIT_USESOURCEFORMAT_APPLY" val="1"/>
</p:tagLst>
</file>

<file path=ppt/tags/tag3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160007_4*l_h_f*1_2_1"/>
  <p:tag name="KSO_WM_TEMPLATE_CATEGORY" val="diagram"/>
  <p:tag name="KSO_WM_TEMPLATE_INDEX" val="160007"/>
  <p:tag name="KSO_WM_UNIT_LAYERLEVEL" val="1_1_1"/>
  <p:tag name="KSO_WM_TAG_VERSION" val="1.0"/>
  <p:tag name="KSO_WM_BEAUTIFY_FLAG" val="#wm#"/>
  <p:tag name="KSO_WM_UNIT_NOCLEAR" val="0"/>
  <p:tag name="KSO_WM_DIAGRAM_GROUP_CODE" val="l1-1"/>
  <p:tag name="KSO_WM_UNIT_TYPE" val="l_h_f"/>
  <p:tag name="KSO_WM_UNIT_INDEX" val="1_2_1"/>
  <p:tag name="KSO_WM_UNIT_PRESET_TEXT" val="单击此处添加文本具体内容"/>
  <p:tag name="KSO_WM_UNIT_TEXT_FILL_FORE_SCHEMECOLOR_INDEX" val="13"/>
  <p:tag name="KSO_WM_UNIT_TEXT_FILL_TYPE" val="1"/>
  <p:tag name="KSO_WM_UNIT_USESOURCEFORMAT_APPLY" val="1"/>
</p:tagLst>
</file>

<file path=ppt/tags/tag3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160007_4*l_h_f*1_3_1"/>
  <p:tag name="KSO_WM_TEMPLATE_CATEGORY" val="diagram"/>
  <p:tag name="KSO_WM_TEMPLATE_INDEX" val="160007"/>
  <p:tag name="KSO_WM_UNIT_LAYERLEVEL" val="1_1_1"/>
  <p:tag name="KSO_WM_TAG_VERSION" val="1.0"/>
  <p:tag name="KSO_WM_BEAUTIFY_FLAG" val="#wm#"/>
  <p:tag name="KSO_WM_UNIT_NOCLEAR" val="0"/>
  <p:tag name="KSO_WM_DIAGRAM_GROUP_CODE" val="l1-1"/>
  <p:tag name="KSO_WM_UNIT_TYPE" val="l_h_f"/>
  <p:tag name="KSO_WM_UNIT_INDEX" val="1_3_1"/>
  <p:tag name="KSO_WM_UNIT_PRESET_TEXT" val="单击此处添加文本具体内容"/>
  <p:tag name="KSO_WM_UNIT_TEXT_FILL_FORE_SCHEMECOLOR_INDEX" val="13"/>
  <p:tag name="KSO_WM_UNIT_TEXT_FILL_TYPE" val="1"/>
  <p:tag name="KSO_WM_UNIT_USESOURCEFORMAT_APPLY" val="1"/>
</p:tagLst>
</file>

<file path=ppt/tags/tag3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160007_4*l_h_f*1_4_1"/>
  <p:tag name="KSO_WM_TEMPLATE_CATEGORY" val="diagram"/>
  <p:tag name="KSO_WM_TEMPLATE_INDEX" val="160007"/>
  <p:tag name="KSO_WM_UNIT_LAYERLEVEL" val="1_1_1"/>
  <p:tag name="KSO_WM_TAG_VERSION" val="1.0"/>
  <p:tag name="KSO_WM_BEAUTIFY_FLAG" val="#wm#"/>
  <p:tag name="KSO_WM_UNIT_NOCLEAR" val="0"/>
  <p:tag name="KSO_WM_DIAGRAM_GROUP_CODE" val="l1-1"/>
  <p:tag name="KSO_WM_UNIT_TYPE" val="l_h_f"/>
  <p:tag name="KSO_WM_UNIT_INDEX" val="1_4_1"/>
  <p:tag name="KSO_WM_UNIT_PRESET_TEXT" val="单击此处添加文本具体内容"/>
  <p:tag name="KSO_WM_UNIT_TEXT_FILL_FORE_SCHEMECOLOR_INDEX" val="13"/>
  <p:tag name="KSO_WM_UNIT_TEXT_FILL_TYPE" val="1"/>
  <p:tag name="KSO_WM_UNIT_USESOURCEFORMAT_APPLY" val="1"/>
</p:tagLst>
</file>

<file path=ppt/tags/tag325.xml><?xml version="1.0" encoding="utf-8"?>
<p:tagLst xmlns:p="http://schemas.openxmlformats.org/presentationml/2006/main">
  <p:tag name="KSO_WM_SLIDE_ID" val="diagram160007_4"/>
  <p:tag name="KSO_WM_SLIDE_INDEX" val="4"/>
  <p:tag name="KSO_WM_SLIDE_ITEM_CNT" val="4"/>
  <p:tag name="KSO_WM_SLIDE_LAYOUT" val="a_l"/>
  <p:tag name="KSO_WM_SLIDE_LAYOUT_CNT" val="1_1"/>
  <p:tag name="KSO_WM_SLIDE_TYPE" val="text"/>
  <p:tag name="KSO_WM_BEAUTIFY_FLAG" val="#wm#"/>
  <p:tag name="KSO_WM_SLIDE_POSITION" val="149.016*144.936"/>
  <p:tag name="KSO_WM_SLIDE_SIZE" val="661.967*285.309"/>
  <p:tag name="KSO_WM_TEMPLATE_CATEGORY" val="diagram"/>
  <p:tag name="KSO_WM_TEMPLATE_INDEX" val="160007"/>
  <p:tag name="KSO_WM_TAG_VERSION" val="1.0"/>
  <p:tag name="KSO_WM_SLIDE_SUBTYPE" val="diag"/>
  <p:tag name="KSO_WM_TEMPLATE_SUBCATEGORY" val="0"/>
  <p:tag name="KSO_WM_DIAGRAM_GROUP_CODE" val="l1-1"/>
  <p:tag name="KSO_WM_SLIDE_DIAGTYPE" val="l"/>
</p:tagLst>
</file>

<file path=ppt/tags/tag326.xml><?xml version="1.0" encoding="utf-8"?>
<p:tagLst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TYPE" val="i"/>
  <p:tag name="KSO_WM_UNIT_INDEX" val="1"/>
  <p:tag name="KSO_WM_UNIT_ID" val="diagram20196634_1*i*1"/>
  <p:tag name="KSO_WM_TEMPLATE_CATEGORY" val="diagram"/>
  <p:tag name="KSO_WM_TEMPLATE_INDEX" val="20196634"/>
  <p:tag name="KSO_WM_UNIT_LAYERLEVEL" val="1"/>
  <p:tag name="KSO_WM_TAG_VERSION" val="1.0"/>
  <p:tag name="KSO_WM_BEAUTIFY_FLAG" val="#wm#"/>
</p:tagLst>
</file>

<file path=ppt/tags/tag3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196634_1*i*2"/>
  <p:tag name="KSO_WM_TEMPLATE_CATEGORY" val="diagram"/>
  <p:tag name="KSO_WM_TEMPLATE_INDEX" val="20196634"/>
  <p:tag name="KSO_WM_UNIT_LAYERLEVEL" val="1"/>
  <p:tag name="KSO_WM_TAG_VERSION" val="1.0"/>
  <p:tag name="KSO_WM_BEAUTIFY_FLAG" val="#wm#"/>
</p:tagLst>
</file>

<file path=ppt/tags/tag3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196634_1*i*3"/>
  <p:tag name="KSO_WM_TEMPLATE_CATEGORY" val="diagram"/>
  <p:tag name="KSO_WM_TEMPLATE_INDEX" val="20196634"/>
  <p:tag name="KSO_WM_UNIT_LAYERLEVEL" val="1"/>
  <p:tag name="KSO_WM_TAG_VERSION" val="1.0"/>
  <p:tag name="KSO_WM_BEAUTIFY_FLAG" val="#wm#"/>
</p:tagLst>
</file>

<file path=ppt/tags/tag3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6634_1*i*4"/>
  <p:tag name="KSO_WM_TEMPLATE_CATEGORY" val="diagram"/>
  <p:tag name="KSO_WM_TEMPLATE_INDEX" val="20196634"/>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6634_1*i*5"/>
  <p:tag name="KSO_WM_TEMPLATE_CATEGORY" val="diagram"/>
  <p:tag name="KSO_WM_TEMPLATE_INDEX" val="20196634"/>
  <p:tag name="KSO_WM_UNIT_LAYERLEVEL" val="1"/>
  <p:tag name="KSO_WM_TAG_VERSION" val="1.0"/>
  <p:tag name="KSO_WM_BEAUTIFY_FLAG" val="#wm#"/>
</p:tagLst>
</file>

<file path=ppt/tags/tag331.xml><?xml version="1.0" encoding="utf-8"?>
<p:tagLst xmlns:p="http://schemas.openxmlformats.org/presentationml/2006/main">
  <p:tag name="KSO_WM_UNIT_TEXT_PART_ID_V2" val="a-2-2"/>
  <p:tag name="KSO_WM_UNIT_ISCONTENTSTITLE" val="0"/>
  <p:tag name="KSO_WM_UNIT_PRESET_TEXT" val="单击此处&#13;添加大标题内容"/>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196634_1*a*1"/>
  <p:tag name="KSO_WM_TEMPLATE_CATEGORY" val="diagram"/>
  <p:tag name="KSO_WM_TEMPLATE_INDEX" val="20196634"/>
  <p:tag name="KSO_WM_UNIT_LAYERLEVEL" val="1"/>
  <p:tag name="KSO_WM_TAG_VERSION" val="1.0"/>
  <p:tag name="KSO_WM_BEAUTIFY_FLAG" val="#wm#"/>
</p:tagLst>
</file>

<file path=ppt/tags/tag332.xml><?xml version="1.0" encoding="utf-8"?>
<p:tagLst xmlns:p="http://schemas.openxmlformats.org/presentationml/2006/main">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根据需要可酌情增减文字，以便观者可以准确理解您所传达的信息；但请您尽可能提炼思想的精髓，否则容易造成观者的阅读压力，适得其反。"/>
  <p:tag name="KSO_WM_UNIT_NOCLEAR" val="0"/>
  <p:tag name="KSO_WM_UNIT_VALUE" val="230"/>
  <p:tag name="KSO_WM_UNIT_HIGHLIGHT" val="0"/>
  <p:tag name="KSO_WM_UNIT_COMPATIBLE" val="0"/>
  <p:tag name="KSO_WM_UNIT_DIAGRAM_ISNUMVISUAL" val="0"/>
  <p:tag name="KSO_WM_UNIT_DIAGRAM_ISREFERUNIT" val="0"/>
  <p:tag name="KSO_WM_UNIT_TYPE" val="f"/>
  <p:tag name="KSO_WM_UNIT_INDEX" val="1"/>
  <p:tag name="KSO_WM_UNIT_ID" val="diagram20196634_1*f*1"/>
  <p:tag name="KSO_WM_TEMPLATE_CATEGORY" val="diagram"/>
  <p:tag name="KSO_WM_TEMPLATE_INDEX" val="20196634"/>
  <p:tag name="KSO_WM_UNIT_LAYERLEVEL" val="1"/>
  <p:tag name="KSO_WM_TAG_VERSION" val="1.0"/>
  <p:tag name="KSO_WM_BEAUTIFY_FLAG" val="#wm#"/>
</p:tagLst>
</file>

<file path=ppt/tags/tag333.xml><?xml version="1.0" encoding="utf-8"?>
<p:tagLst xmlns:p="http://schemas.openxmlformats.org/presentationml/2006/main">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13;单击此处输入你的正文，文字是您思想的提炼，为了最终演示发布的良好效果，请尽量言简意赅的阐述观点。"/>
  <p:tag name="KSO_WM_UNIT_NOCLEAR" val="0"/>
  <p:tag name="KSO_WM_UNIT_VALUE" val="374"/>
  <p:tag name="KSO_WM_UNIT_HIGHLIGHT" val="0"/>
  <p:tag name="KSO_WM_UNIT_COMPATIBLE" val="0"/>
  <p:tag name="KSO_WM_UNIT_DIAGRAM_ISNUMVISUAL" val="0"/>
  <p:tag name="KSO_WM_UNIT_DIAGRAM_ISREFERUNIT" val="0"/>
  <p:tag name="KSO_WM_UNIT_TYPE" val="f"/>
  <p:tag name="KSO_WM_UNIT_INDEX" val="2"/>
  <p:tag name="KSO_WM_UNIT_ID" val="diagram20196634_1*f*2"/>
  <p:tag name="KSO_WM_TEMPLATE_CATEGORY" val="diagram"/>
  <p:tag name="KSO_WM_TEMPLATE_INDEX" val="20196634"/>
  <p:tag name="KSO_WM_UNIT_LAYERLEVEL" val="1"/>
  <p:tag name="KSO_WM_TAG_VERSION" val="1.0"/>
  <p:tag name="KSO_WM_BEAUTIFY_FLAG" val="#wm#"/>
</p:tagLst>
</file>

<file path=ppt/tags/tag334.xml><?xml version="1.0" encoding="utf-8"?>
<p:tagLst xmlns:p="http://schemas.openxmlformats.org/presentationml/2006/main">
  <p:tag name="KSO_WM_SLIDE_ID" val="diagram20196634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60*540"/>
  <p:tag name="KSO_WM_SLIDE_POSITION" val="0*0"/>
  <p:tag name="KSO_WM_TAG_VERSION" val="1.0"/>
  <p:tag name="KSO_WM_BEAUTIFY_FLAG" val="#wm#"/>
  <p:tag name="KSO_WM_TEMPLATE_CATEGORY" val="diagram"/>
  <p:tag name="KSO_WM_TEMPLATE_INDEX" val="20196634"/>
  <p:tag name="KSO_WM_SLIDE_LAYOUT" val="a_f"/>
  <p:tag name="KSO_WM_SLIDE_LAYOUT_CNT" val="1_2"/>
</p:tagLst>
</file>

<file path=ppt/tags/tag3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a*1"/>
  <p:tag name="KSO_WM_TEMPLATE_CATEGORY" val="diagram"/>
  <p:tag name="KSO_WM_TEMPLATE_INDEX" val="20201466"/>
  <p:tag name="KSO_WM_UNIT_LAYERLEVEL" val="1"/>
  <p:tag name="KSO_WM_TAG_VERSION" val="1.0"/>
  <p:tag name="KSO_WM_BEAUTIFY_FLAG" val="#wm#"/>
  <p:tag name="KSO_WM_DIAGRAM_GROUP_CODE" val="m1-1"/>
  <p:tag name="KSO_WM_UNIT_ISCONTENTSTITLE" val="0"/>
  <p:tag name="KSO_WM_UNIT_PRESET_TEXT" val="添加标题"/>
  <p:tag name="KSO_WM_UNIT_NOCLEAR" val="0"/>
  <p:tag name="KSO_WM_UNIT_VALUE" val="35"/>
  <p:tag name="KSO_WM_UNIT_TYPE" val="a"/>
  <p:tag name="KSO_WM_UNIT_INDEX" val="1"/>
  <p:tag name="KSO_WM_UNIT_USESOURCEFORMAT_APPLY" val="1"/>
</p:tagLst>
</file>

<file path=ppt/tags/tag3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a*1_3_1"/>
  <p:tag name="KSO_WM_TEMPLATE_CATEGORY" val="diagram"/>
  <p:tag name="KSO_WM_TEMPLATE_INDEX" val="20201466"/>
  <p:tag name="KSO_WM_UNIT_LAYERLEVEL" val="1_1_1"/>
  <p:tag name="KSO_WM_TAG_VERSION" val="1.0"/>
  <p:tag name="KSO_WM_BEAUTIFY_FLAG" val="#wm#"/>
  <p:tag name="KSO_WM_UNIT_ISCONTENTSTITLE" val="0"/>
  <p:tag name="KSO_WM_UNIT_NOCLEAR" val="0"/>
  <p:tag name="KSO_WM_DIAGRAM_GROUP_CODE" val="m1-1"/>
  <p:tag name="KSO_WM_UNIT_TYPE" val="m_h_a"/>
  <p:tag name="KSO_WM_UNIT_INDEX" val="1_3_1"/>
  <p:tag name="KSO_WM_UNIT_PRESET_TEXT" val="添加标题"/>
  <p:tag name="KSO_WM_UNIT_VALUE" val="7"/>
  <p:tag name="KSO_WM_UNIT_USESOURCEFORMAT_APPLY" val="1"/>
</p:tagLst>
</file>

<file path=ppt/tags/tag3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3_2"/>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3_2"/>
  <p:tag name="KSO_WM_UNIT_USESOURCEFORMAT_APPLY" val="1"/>
</p:tagLst>
</file>

<file path=ppt/tags/tag3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2_1"/>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2_1"/>
  <p:tag name="KSO_WM_UNIT_FILL_FORE_SCHEMECOLOR_INDEX" val="6"/>
  <p:tag name="KSO_WM_UNIT_FILL_TYPE" val="1"/>
  <p:tag name="KSO_WM_UNIT_LINE_FORE_SCHEMECOLOR_INDEX" val="16"/>
  <p:tag name="KSO_WM_UNIT_LINE_FILL_TYPE" val="2"/>
  <p:tag name="KSO_WM_UNIT_USESOURCEFORMAT_APPLY" val="1"/>
</p:tagLst>
</file>

<file path=ppt/tags/tag3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a*1_2_1"/>
  <p:tag name="KSO_WM_TEMPLATE_CATEGORY" val="diagram"/>
  <p:tag name="KSO_WM_TEMPLATE_INDEX" val="20201466"/>
  <p:tag name="KSO_WM_UNIT_LAYERLEVEL" val="1_1_1"/>
  <p:tag name="KSO_WM_TAG_VERSION" val="1.0"/>
  <p:tag name="KSO_WM_BEAUTIFY_FLAG" val="#wm#"/>
  <p:tag name="KSO_WM_UNIT_ISCONTENTSTITLE" val="0"/>
  <p:tag name="KSO_WM_UNIT_NOCLEAR" val="0"/>
  <p:tag name="KSO_WM_DIAGRAM_GROUP_CODE" val="m1-1"/>
  <p:tag name="KSO_WM_UNIT_TYPE" val="m_h_a"/>
  <p:tag name="KSO_WM_UNIT_INDEX" val="1_2_1"/>
  <p:tag name="KSO_WM_UNIT_PRESET_TEXT" val="添加标题"/>
  <p:tag name="KSO_WM_UNIT_VALUE" val="7"/>
  <p:tag name="KSO_WM_UNIT_USESOURCEFORMAT_APPLY" val="1"/>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2_2"/>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2_2"/>
  <p:tag name="KSO_WM_UNIT_USESOURCEFORMAT_APPLY" val="1"/>
</p:tagLst>
</file>

<file path=ppt/tags/tag3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1_1"/>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1_1"/>
  <p:tag name="KSO_WM_UNIT_FILL_FORE_SCHEMECOLOR_INDEX" val="5"/>
  <p:tag name="KSO_WM_UNIT_FILL_TYPE" val="1"/>
  <p:tag name="KSO_WM_UNIT_LINE_FORE_SCHEMECOLOR_INDEX" val="16"/>
  <p:tag name="KSO_WM_UNIT_LINE_FILL_TYPE" val="2"/>
  <p:tag name="KSO_WM_UNIT_USESOURCEFORMAT_APPLY" val="1"/>
</p:tagLst>
</file>

<file path=ppt/tags/tag3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a*1_1_1"/>
  <p:tag name="KSO_WM_TEMPLATE_CATEGORY" val="diagram"/>
  <p:tag name="KSO_WM_TEMPLATE_INDEX" val="20201466"/>
  <p:tag name="KSO_WM_UNIT_LAYERLEVEL" val="1_1_1"/>
  <p:tag name="KSO_WM_TAG_VERSION" val="1.0"/>
  <p:tag name="KSO_WM_BEAUTIFY_FLAG" val="#wm#"/>
  <p:tag name="KSO_WM_UNIT_ISCONTENTSTITLE" val="0"/>
  <p:tag name="KSO_WM_UNIT_NOCLEAR" val="0"/>
  <p:tag name="KSO_WM_DIAGRAM_GROUP_CODE" val="m1-1"/>
  <p:tag name="KSO_WM_UNIT_TYPE" val="m_h_a"/>
  <p:tag name="KSO_WM_UNIT_INDEX" val="1_1_1"/>
  <p:tag name="KSO_WM_UNIT_PRESET_TEXT" val="添加标题"/>
  <p:tag name="KSO_WM_UNIT_VALUE" val="6"/>
  <p:tag name="KSO_WM_UNIT_USESOURCEFORMAT_APPLY" val="1"/>
</p:tagLst>
</file>

<file path=ppt/tags/tag3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1_2"/>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1_2"/>
  <p:tag name="KSO_WM_UNIT_USESOURCEFORMAT_APPLY" val="1"/>
</p:tagLst>
</file>

<file path=ppt/tags/tag3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2_1"/>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2_1"/>
  <p:tag name="KSO_WM_UNIT_FILL_FORE_SCHEMECOLOR_INDEX" val="6"/>
  <p:tag name="KSO_WM_UNIT_FILL_TYPE" val="1"/>
  <p:tag name="KSO_WM_UNIT_LINE_FORE_SCHEMECOLOR_INDEX" val="16"/>
  <p:tag name="KSO_WM_UNIT_LINE_FILL_TYPE" val="2"/>
  <p:tag name="KSO_WM_UNIT_USESOURCEFORMAT_APPLY" val="1"/>
</p:tagLst>
</file>

<file path=ppt/tags/tag3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1_1"/>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1_1"/>
  <p:tag name="KSO_WM_UNIT_FILL_FORE_SCHEMECOLOR_INDEX" val="5"/>
  <p:tag name="KSO_WM_UNIT_FILL_TYPE" val="1"/>
  <p:tag name="KSO_WM_UNIT_LINE_FORE_SCHEMECOLOR_INDEX" val="16"/>
  <p:tag name="KSO_WM_UNIT_LINE_FILL_TYPE" val="2"/>
  <p:tag name="KSO_WM_UNIT_USESOURCEFORMAT_APPLY" val="1"/>
</p:tagLst>
</file>

<file path=ppt/tags/tag3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3_1"/>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3_1"/>
  <p:tag name="KSO_WM_UNIT_FILL_FORE_SCHEMECOLOR_INDEX" val="5"/>
  <p:tag name="KSO_WM_UNIT_FILL_TYPE" val="1"/>
  <p:tag name="KSO_WM_UNIT_LINE_FORE_SCHEMECOLOR_INDEX" val="16"/>
  <p:tag name="KSO_WM_UNIT_LINE_FILL_TYPE" val="2"/>
  <p:tag name="KSO_WM_UNIT_USESOURCEFORMAT_APPLY" val="1"/>
</p:tagLst>
</file>

<file path=ppt/tags/tag3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1_2"/>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1_2"/>
  <p:tag name="KSO_WM_UNIT_USESOURCEFORMAT_APPLY" val="1"/>
</p:tagLst>
</file>

<file path=ppt/tags/tag3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1_2"/>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1_2"/>
  <p:tag name="KSO_WM_UNIT_USESOURCEFORMAT_APPLY" val="1"/>
</p:tagLst>
</file>

<file path=ppt/tags/tag3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1_2"/>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1_2"/>
  <p:tag name="KSO_WM_UNIT_USESOURCEFORMAT_APPLY" val="1"/>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a*1_1_1"/>
  <p:tag name="KSO_WM_TEMPLATE_CATEGORY" val="diagram"/>
  <p:tag name="KSO_WM_TEMPLATE_INDEX" val="20201466"/>
  <p:tag name="KSO_WM_UNIT_LAYERLEVEL" val="1_1_1"/>
  <p:tag name="KSO_WM_TAG_VERSION" val="1.0"/>
  <p:tag name="KSO_WM_BEAUTIFY_FLAG" val="#wm#"/>
  <p:tag name="KSO_WM_UNIT_ISCONTENTSTITLE" val="0"/>
  <p:tag name="KSO_WM_UNIT_NOCLEAR" val="0"/>
  <p:tag name="KSO_WM_DIAGRAM_GROUP_CODE" val="m1-1"/>
  <p:tag name="KSO_WM_UNIT_TYPE" val="m_h_a"/>
  <p:tag name="KSO_WM_UNIT_INDEX" val="1_1_1"/>
  <p:tag name="KSO_WM_UNIT_PRESET_TEXT" val="添加标题"/>
  <p:tag name="KSO_WM_UNIT_VALUE" val="6"/>
  <p:tag name="KSO_WM_UNIT_USESOURCEFORMAT_APPLY" val="1"/>
</p:tagLst>
</file>

<file path=ppt/tags/tag3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a*1_1_1"/>
  <p:tag name="KSO_WM_TEMPLATE_CATEGORY" val="diagram"/>
  <p:tag name="KSO_WM_TEMPLATE_INDEX" val="20201466"/>
  <p:tag name="KSO_WM_UNIT_LAYERLEVEL" val="1_1_1"/>
  <p:tag name="KSO_WM_TAG_VERSION" val="1.0"/>
  <p:tag name="KSO_WM_BEAUTIFY_FLAG" val="#wm#"/>
  <p:tag name="KSO_WM_UNIT_ISCONTENTSTITLE" val="0"/>
  <p:tag name="KSO_WM_UNIT_NOCLEAR" val="0"/>
  <p:tag name="KSO_WM_DIAGRAM_GROUP_CODE" val="m1-1"/>
  <p:tag name="KSO_WM_UNIT_TYPE" val="m_h_a"/>
  <p:tag name="KSO_WM_UNIT_INDEX" val="1_1_1"/>
  <p:tag name="KSO_WM_UNIT_PRESET_TEXT" val="添加标题"/>
  <p:tag name="KSO_WM_UNIT_VALUE" val="6"/>
  <p:tag name="KSO_WM_UNIT_USESOURCEFORMAT_APPLY" val="1"/>
</p:tagLst>
</file>

<file path=ppt/tags/tag3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a*1_1_1"/>
  <p:tag name="KSO_WM_TEMPLATE_CATEGORY" val="diagram"/>
  <p:tag name="KSO_WM_TEMPLATE_INDEX" val="20201466"/>
  <p:tag name="KSO_WM_UNIT_LAYERLEVEL" val="1_1_1"/>
  <p:tag name="KSO_WM_TAG_VERSION" val="1.0"/>
  <p:tag name="KSO_WM_BEAUTIFY_FLAG" val="#wm#"/>
  <p:tag name="KSO_WM_UNIT_ISCONTENTSTITLE" val="0"/>
  <p:tag name="KSO_WM_UNIT_NOCLEAR" val="0"/>
  <p:tag name="KSO_WM_DIAGRAM_GROUP_CODE" val="m1-1"/>
  <p:tag name="KSO_WM_UNIT_TYPE" val="m_h_a"/>
  <p:tag name="KSO_WM_UNIT_INDEX" val="1_1_1"/>
  <p:tag name="KSO_WM_UNIT_PRESET_TEXT" val="添加标题"/>
  <p:tag name="KSO_WM_UNIT_VALUE" val="6"/>
  <p:tag name="KSO_WM_UNIT_USESOURCEFORMAT_APPLY" val="1"/>
</p:tagLst>
</file>

<file path=ppt/tags/tag3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1_1"/>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1_1"/>
  <p:tag name="KSO_WM_UNIT_FILL_FORE_SCHEMECOLOR_INDEX" val="5"/>
  <p:tag name="KSO_WM_UNIT_FILL_TYPE" val="1"/>
  <p:tag name="KSO_WM_UNIT_LINE_FORE_SCHEMECOLOR_INDEX" val="16"/>
  <p:tag name="KSO_WM_UNIT_LINE_FILL_TYPE" val="2"/>
  <p:tag name="KSO_WM_UNIT_USESOURCEFORMAT_APPLY" val="1"/>
</p:tagLst>
</file>

<file path=ppt/tags/tag3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1_2"/>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1_2"/>
  <p:tag name="KSO_WM_UNIT_USESOURCEFORMAT_APPLY" val="1"/>
</p:tagLst>
</file>

<file path=ppt/tags/tag3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a*1_2_1"/>
  <p:tag name="KSO_WM_TEMPLATE_CATEGORY" val="diagram"/>
  <p:tag name="KSO_WM_TEMPLATE_INDEX" val="20201466"/>
  <p:tag name="KSO_WM_UNIT_LAYERLEVEL" val="1_1_1"/>
  <p:tag name="KSO_WM_TAG_VERSION" val="1.0"/>
  <p:tag name="KSO_WM_BEAUTIFY_FLAG" val="#wm#"/>
  <p:tag name="KSO_WM_UNIT_ISCONTENTSTITLE" val="0"/>
  <p:tag name="KSO_WM_UNIT_NOCLEAR" val="0"/>
  <p:tag name="KSO_WM_DIAGRAM_GROUP_CODE" val="m1-1"/>
  <p:tag name="KSO_WM_UNIT_TYPE" val="m_h_a"/>
  <p:tag name="KSO_WM_UNIT_INDEX" val="1_2_1"/>
  <p:tag name="KSO_WM_UNIT_PRESET_TEXT" val="添加标题"/>
  <p:tag name="KSO_WM_UNIT_VALUE" val="7"/>
  <p:tag name="KSO_WM_UNIT_USESOURCEFORMAT_APPLY" val="1"/>
</p:tagLst>
</file>

<file path=ppt/tags/tag3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1_1"/>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1_1"/>
  <p:tag name="KSO_WM_UNIT_FILL_FORE_SCHEMECOLOR_INDEX" val="5"/>
  <p:tag name="KSO_WM_UNIT_FILL_TYPE" val="1"/>
  <p:tag name="KSO_WM_UNIT_LINE_FORE_SCHEMECOLOR_INDEX" val="16"/>
  <p:tag name="KSO_WM_UNIT_LINE_FILL_TYPE" val="2"/>
  <p:tag name="KSO_WM_UNIT_USESOURCEFORMAT_APPLY" val="1"/>
</p:tagLst>
</file>

<file path=ppt/tags/tag3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1_2"/>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1_2"/>
  <p:tag name="KSO_WM_UNIT_USESOURCEFORMAT_APPLY" val="1"/>
</p:tagLst>
</file>

<file path=ppt/tags/tag3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a*1_1_1"/>
  <p:tag name="KSO_WM_TEMPLATE_CATEGORY" val="diagram"/>
  <p:tag name="KSO_WM_TEMPLATE_INDEX" val="20201466"/>
  <p:tag name="KSO_WM_UNIT_LAYERLEVEL" val="1_1_1"/>
  <p:tag name="KSO_WM_TAG_VERSION" val="1.0"/>
  <p:tag name="KSO_WM_BEAUTIFY_FLAG" val="#wm#"/>
  <p:tag name="KSO_WM_UNIT_ISCONTENTSTITLE" val="0"/>
  <p:tag name="KSO_WM_UNIT_NOCLEAR" val="0"/>
  <p:tag name="KSO_WM_DIAGRAM_GROUP_CODE" val="m1-1"/>
  <p:tag name="KSO_WM_UNIT_TYPE" val="m_h_a"/>
  <p:tag name="KSO_WM_UNIT_INDEX" val="1_1_1"/>
  <p:tag name="KSO_WM_UNIT_PRESET_TEXT" val="添加标题"/>
  <p:tag name="KSO_WM_UNIT_VALUE" val="6"/>
  <p:tag name="KSO_WM_UNIT_USESOURCEFORMAT_APPLY" val="1"/>
</p:tagLst>
</file>

<file path=ppt/tags/tag359.xml><?xml version="1.0" encoding="utf-8"?>
<p:tagLst xmlns:p="http://schemas.openxmlformats.org/presentationml/2006/main">
  <p:tag name="KSO_WM_SLIDE_ID" val="diagram20201466_1"/>
  <p:tag name="KSO_WM_TEMPLATE_SUBCATEGORY" val="0"/>
  <p:tag name="KSO_WM_SLIDE_ITEM_CNT" val="3"/>
  <p:tag name="KSO_WM_SLIDE_INDEX" val="1"/>
  <p:tag name="KSO_WM_TAG_VERSION" val="1.0"/>
  <p:tag name="KSO_WM_BEAUTIFY_FLAG" val="#wm#"/>
  <p:tag name="KSO_WM_TEMPLATE_CATEGORY" val="diagram"/>
  <p:tag name="KSO_WM_TEMPLATE_INDEX" val="20201466"/>
  <p:tag name="KSO_WM_SLIDE_TYPE" val="text"/>
  <p:tag name="KSO_WM_SLIDE_SUBTYPE" val="diag"/>
  <p:tag name="KSO_WM_SLIDE_SIZE" val="768.95*367.45"/>
  <p:tag name="KSO_WM_SLIDE_POSITION" val="85.75*123.15"/>
  <p:tag name="KSO_WM_DIAGRAM_GROUP_CODE" val="m1-1"/>
  <p:tag name="KSO_WM_SLIDE_DIAGTYPE" val="m"/>
  <p:tag name="KSO_WM_SLIDE_LAYOUT" val="a_f_m"/>
  <p:tag name="KSO_WM_SLIDE_LAYOUT_CNT" val="1_1_1"/>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2905_1*i*1"/>
  <p:tag name="KSO_WM_TEMPLATE_CATEGORY" val="diagram"/>
  <p:tag name="KSO_WM_TEMPLATE_INDEX" val="20202905"/>
  <p:tag name="KSO_WM_UNIT_LAYERLEVEL" val="1"/>
  <p:tag name="KSO_WM_TAG_VERSION" val="1.0"/>
  <p:tag name="KSO_WM_BEAUTIFY_FLAG" val="#wm#"/>
</p:tagLst>
</file>

<file path=ppt/tags/tag3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2905_1*i*2"/>
  <p:tag name="KSO_WM_TEMPLATE_CATEGORY" val="diagram"/>
  <p:tag name="KSO_WM_TEMPLATE_INDEX" val="20202905"/>
  <p:tag name="KSO_WM_UNIT_LAYERLEVEL" val="1"/>
  <p:tag name="KSO_WM_TAG_VERSION" val="1.0"/>
  <p:tag name="KSO_WM_BEAUTIFY_FLAG" val="#wm#"/>
</p:tagLst>
</file>

<file path=ppt/tags/tag3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2905_1*i*3"/>
  <p:tag name="KSO_WM_TEMPLATE_CATEGORY" val="diagram"/>
  <p:tag name="KSO_WM_TEMPLATE_INDEX" val="20202905"/>
  <p:tag name="KSO_WM_UNIT_LAYERLEVEL" val="1"/>
  <p:tag name="KSO_WM_TAG_VERSION" val="1.0"/>
  <p:tag name="KSO_WM_BEAUTIFY_FLAG" val="#wm#"/>
</p:tagLst>
</file>

<file path=ppt/tags/tag3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02905_1*i*6"/>
  <p:tag name="KSO_WM_TEMPLATE_CATEGORY" val="diagram"/>
  <p:tag name="KSO_WM_TEMPLATE_INDEX" val="20202905"/>
  <p:tag name="KSO_WM_UNIT_LAYERLEVEL" val="1"/>
  <p:tag name="KSO_WM_TAG_VERSION" val="1.0"/>
  <p:tag name="KSO_WM_BEAUTIFY_FLAG" val="#wm#"/>
</p:tagLst>
</file>

<file path=ppt/tags/tag364.xml><?xml version="1.0" encoding="utf-8"?>
<p:tagLst xmlns:p="http://schemas.openxmlformats.org/presentationml/2006/main">
  <p:tag name="KSO_WM_UNIT_ISCONTENTSTITLE" val="0"/>
  <p:tag name="KSO_WM_UNIT_NOCLEAR" val="0"/>
  <p:tag name="KSO_WM_UNIT_VALUE" val="170"/>
  <p:tag name="KSO_WM_UNIT_HIGHLIGHT" val="0"/>
  <p:tag name="KSO_WM_UNIT_COMPATIBLE" val="0"/>
  <p:tag name="KSO_WM_UNIT_DIAGRAM_ISNUMVISUAL" val="0"/>
  <p:tag name="KSO_WM_UNIT_DIAGRAM_ISREFERUNIT" val="0"/>
  <p:tag name="KSO_WM_UNIT_TYPE" val="f"/>
  <p:tag name="KSO_WM_UNIT_INDEX" val="1"/>
  <p:tag name="KSO_WM_UNIT_ID" val="diagram20202905_1*f*1"/>
  <p:tag name="KSO_WM_TEMPLATE_CATEGORY" val="diagram"/>
  <p:tag name="KSO_WM_TEMPLATE_INDEX" val="20202905"/>
  <p:tag name="KSO_WM_UNIT_LAYERLEVEL" val="1"/>
  <p:tag name="KSO_WM_TAG_VERSION" val="1.0"/>
  <p:tag name="KSO_WM_BEAUTIFY_FLAG" val="#wm#"/>
  <p:tag name="KSO_WM_UNIT_PRESET_TEXT" val="单击此处添加文本具体内容，简明扼要的阐述您的观点。根据需要可酌情增减文字，以便观者准确的理解您传达的思想。"/>
  <p:tag name="KSO_WM_UNIT_SUBTYPE" val="a"/>
</p:tagLst>
</file>

<file path=ppt/tags/tag365.xml><?xml version="1.0" encoding="utf-8"?>
<p:tagLst xmlns:p="http://schemas.openxmlformats.org/presentationml/2006/main">
  <p:tag name="KSO_WM_UNIT_ISCONTENTSTITLE" val="0"/>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202905_1*a*1"/>
  <p:tag name="KSO_WM_TEMPLATE_CATEGORY" val="diagram"/>
  <p:tag name="KSO_WM_TEMPLATE_INDEX" val="20202905"/>
  <p:tag name="KSO_WM_UNIT_LAYERLEVEL" val="1"/>
  <p:tag name="KSO_WM_TAG_VERSION" val="1.0"/>
  <p:tag name="KSO_WM_BEAUTIFY_FLAG" val="#wm#"/>
  <p:tag name="KSO_WM_UNIT_PRESET_TEXT" val="户外拓展训练目的"/>
  <p:tag name="KSO_WM_UNIT_ISNUMDGMTITLE" val="0"/>
</p:tagLst>
</file>

<file path=ppt/tags/tag3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2905_1*i*5"/>
  <p:tag name="KSO_WM_TEMPLATE_CATEGORY" val="diagram"/>
  <p:tag name="KSO_WM_TEMPLATE_INDEX" val="20202905"/>
  <p:tag name="KSO_WM_UNIT_LAYERLEVEL" val="1"/>
  <p:tag name="KSO_WM_TAG_VERSION" val="1.0"/>
  <p:tag name="KSO_WM_BEAUTIFY_FLAG" val="#wm#"/>
</p:tagLst>
</file>

<file path=ppt/tags/tag3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2905_1*i*4"/>
  <p:tag name="KSO_WM_TEMPLATE_CATEGORY" val="diagram"/>
  <p:tag name="KSO_WM_TEMPLATE_INDEX" val="20202905"/>
  <p:tag name="KSO_WM_UNIT_LAYERLEVEL" val="1"/>
  <p:tag name="KSO_WM_TAG_VERSION" val="1.0"/>
  <p:tag name="KSO_WM_BEAUTIFY_FLAG" val="#wm#"/>
</p:tagLst>
</file>

<file path=ppt/tags/tag368.xml><?xml version="1.0" encoding="utf-8"?>
<p:tagLst xmlns:p="http://schemas.openxmlformats.org/presentationml/2006/main">
  <p:tag name="KSO_WM_SLIDE_ID" val="diagram2020290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59*540"/>
  <p:tag name="KSO_WM_SLIDE_POSITION" val="0*0"/>
  <p:tag name="KSO_WM_TAG_VERSION" val="1.0"/>
  <p:tag name="KSO_WM_BEAUTIFY_FLAG" val="#wm#"/>
  <p:tag name="KSO_WM_TEMPLATE_CATEGORY" val="diagram"/>
  <p:tag name="KSO_WM_TEMPLATE_INDEX" val="20202905"/>
  <p:tag name="KSO_WM_SLIDE_LAYOUT" val="a_f"/>
  <p:tag name="KSO_WM_SLIDE_LAYOUT_CNT" val="1_1"/>
</p:tagLst>
</file>

<file path=ppt/tags/tag369.xml><?xml version="1.0" encoding="utf-8"?>
<p:tagLst xmlns:p="http://schemas.openxmlformats.org/presentationml/2006/main">
  <p:tag name="KSO_WM_UNIT_VALUE" val="768*1535"/>
  <p:tag name="KSO_WM_UNIT_HIGHLIGHT" val="0"/>
  <p:tag name="KSO_WM_UNIT_COMPATIBLE" val="0"/>
  <p:tag name="KSO_WM_UNIT_DIAGRAM_ISNUMVISUAL" val="0"/>
  <p:tag name="KSO_WM_UNIT_DIAGRAM_ISREFERUNIT" val="0"/>
  <p:tag name="KSO_WM_UNIT_TYPE" val="d"/>
  <p:tag name="KSO_WM_UNIT_INDEX" val="1"/>
  <p:tag name="KSO_WM_UNIT_ID" val="diagram20196675_1*d*1"/>
  <p:tag name="KSO_WM_TEMPLATE_CATEGORY" val="diagram"/>
  <p:tag name="KSO_WM_TEMPLATE_INDEX" val="20196675"/>
  <p:tag name="KSO_WM_UNIT_LAYERLEVEL" val="1"/>
  <p:tag name="KSO_WM_TAG_VERSION" val="1.0"/>
  <p:tag name="KSO_WM_BEAUTIFY_FLAG" val="#wm#"/>
  <p:tag name="KSO_WM_UNIT_ADJUSTLAYOUT_ID" val="3"/>
  <p:tag name="KSO_WM_UNIT_PICTURE_CLIP_FLAG" val="1"/>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196675_1*i*3"/>
  <p:tag name="KSO_WM_TEMPLATE_CATEGORY" val="diagram"/>
  <p:tag name="KSO_WM_TEMPLATE_INDEX" val="20196675"/>
  <p:tag name="KSO_WM_UNIT_LAYERLEVEL" val="1"/>
  <p:tag name="KSO_WM_TAG_VERSION" val="1.0"/>
  <p:tag name="KSO_WM_BEAUTIFY_FLAG" val="#wm#"/>
  <p:tag name="KSO_WM_UNIT_ADJUSTLAYOUT_ID" val="8"/>
</p:tagLst>
</file>

<file path=ppt/tags/tag3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6675_1*i*4"/>
  <p:tag name="KSO_WM_TEMPLATE_CATEGORY" val="diagram"/>
  <p:tag name="KSO_WM_TEMPLATE_INDEX" val="20196675"/>
  <p:tag name="KSO_WM_UNIT_LAYERLEVEL" val="1"/>
  <p:tag name="KSO_WM_TAG_VERSION" val="1.0"/>
  <p:tag name="KSO_WM_BEAUTIFY_FLAG" val="#wm#"/>
  <p:tag name="KSO_WM_UNIT_ADJUSTLAYOUT_ID" val="9"/>
</p:tagLst>
</file>

<file path=ppt/tags/tag372.xml><?xml version="1.0" encoding="utf-8"?>
<p:tagLst xmlns:p="http://schemas.openxmlformats.org/presentationml/2006/main">
  <p:tag name="KSO_WM_UNIT_TEXT_PART_ID_V2" val="d-4-1"/>
  <p:tag name="KSO_WM_UNIT_NOCLEAR" val="1"/>
  <p:tag name="KSO_WM_UNIT_VALUE" val="468"/>
  <p:tag name="KSO_WM_UNIT_HIGHLIGHT" val="0"/>
  <p:tag name="KSO_WM_UNIT_COMPATIBLE" val="0"/>
  <p:tag name="KSO_WM_UNIT_DIAGRAM_ISNUMVISUAL" val="0"/>
  <p:tag name="KSO_WM_UNIT_DIAGRAM_ISREFERUNIT" val="0"/>
  <p:tag name="KSO_WM_UNIT_TYPE" val="f"/>
  <p:tag name="KSO_WM_UNIT_INDEX" val="1"/>
  <p:tag name="KSO_WM_UNIT_ID" val="diagram20196675_1*f*1"/>
  <p:tag name="KSO_WM_TEMPLATE_CATEGORY" val="diagram"/>
  <p:tag name="KSO_WM_TEMPLATE_INDEX" val="20196675"/>
  <p:tag name="KSO_WM_UNIT_LAYERLEVEL" val="1"/>
  <p:tag name="KSO_WM_TAG_VERSION" val="1.0"/>
  <p:tag name="KSO_WM_BEAUTIFY_FLAG" val="#wm#"/>
  <p:tag name="KSO_WM_UNIT_PRESET_TEXT" val="单击此处添加小标题&#13;点击此处添加正文，文字是您思想的提炼，为了演示发布的效果，请言简意赅的阐述您的观点。&#13;即便信息错综复杂，需要用更多的文字来表述，请您尽可能提炼思想的精髓。&#13;恰如其分的表达观点，往往事半功倍，并祝愿您演讲顺利。&#13;单击此处添加小标题&#13;点击此处添加正文，文字是您思想的提炼，为了演示发布的效果，请言简意赅的阐述您的观点。&#13;即便信息错综复杂，需要用更多的文字来表述，请您尽可能提炼思想的精髓。&#13;恰如其分的表达观点，往往事半功倍，并祝愿您演讲顺利。"/>
  <p:tag name="KSO_WM_UNIT_ADJUSTLAYOUT_ID" val="10"/>
</p:tagLst>
</file>

<file path=ppt/tags/tag3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66_1*m_h_i*1_3_1"/>
  <p:tag name="KSO_WM_TEMPLATE_CATEGORY" val="diagram"/>
  <p:tag name="KSO_WM_TEMPLATE_INDEX" val="20201466"/>
  <p:tag name="KSO_WM_UNIT_LAYERLEVEL" val="1_1_1"/>
  <p:tag name="KSO_WM_TAG_VERSION" val="1.0"/>
  <p:tag name="KSO_WM_BEAUTIFY_FLAG" val="#wm#"/>
  <p:tag name="KSO_WM_DIAGRAM_GROUP_CODE" val="m1-1"/>
  <p:tag name="KSO_WM_UNIT_TYPE" val="m_h_i"/>
  <p:tag name="KSO_WM_UNIT_INDEX" val="1_3_1"/>
  <p:tag name="KSO_WM_UNIT_FILL_FORE_SCHEMECOLOR_INDEX" val="5"/>
  <p:tag name="KSO_WM_UNIT_FILL_TYPE" val="1"/>
  <p:tag name="KSO_WM_UNIT_LINE_FORE_SCHEMECOLOR_INDEX" val="16"/>
  <p:tag name="KSO_WM_UNIT_LINE_FILL_TYPE" val="2"/>
  <p:tag name="KSO_WM_UNIT_USESOURCEFORMAT_APPLY" val="1"/>
</p:tagLst>
</file>

<file path=ppt/tags/tag374.xml><?xml version="1.0" encoding="utf-8"?>
<p:tagLst xmlns:p="http://schemas.openxmlformats.org/presentationml/2006/main">
  <p:tag name="KSO_WM_SLIDE_ID" val="diagram20196675_1"/>
  <p:tag name="KSO_WM_TEMPLATE_SUBCATEGORY" val="0"/>
  <p:tag name="KSO_WM_SLIDE_TYPE" val="text"/>
  <p:tag name="KSO_WM_SLIDE_SUBTYPE" val="pureTxt"/>
  <p:tag name="KSO_WM_SLIDE_ITEM_CNT" val="0"/>
  <p:tag name="KSO_WM_SLIDE_INDEX" val="1"/>
  <p:tag name="KSO_WM_SLIDE_SIZE" val="959*504"/>
  <p:tag name="KSO_WM_SLIDE_POSITION" val="0*0"/>
  <p:tag name="KSO_WM_TAG_VERSION" val="1.0"/>
  <p:tag name="KSO_WM_BEAUTIFY_FLAG" val="#wm#"/>
  <p:tag name="KSO_WM_TEMPLATE_CATEGORY" val="diagram"/>
  <p:tag name="KSO_WM_TEMPLATE_INDEX" val="20196675"/>
  <p:tag name="KSO_WM_SLIDE_LAYOUT" val="a_d_f"/>
  <p:tag name="KSO_WM_SLIDE_LAYOUT_CNT" val="1_1_1"/>
  <p:tag name="KSO_WM_SLIDE_CONSTRAINT" val="%7b%22slideConstraint%22%3a%7b%22seriesAreas%22%3a%5b%5d%2c%22singleAreas%22%3a%5b%7b%22shapes%22%3a%5b3%5d%2c%22serialConstraintIndex%22%3a-1%2c%22areatextmark%22%3a0%2c%22pictureprocessmark%22%3a0%7d%5d%7d%7d"/>
  <p:tag name="KSO_WM_SLIDE_MODEL_TYPE" val="cover"/>
</p:tagLst>
</file>

<file path=ppt/tags/tag375.xml><?xml version="1.0" encoding="utf-8"?>
<p:tagLst xmlns:p="http://schemas.openxmlformats.org/presentationml/2006/main">
  <p:tag name="KSO_WPP_MARK_KEY" val="8423fab6-2784-4cd0-9994-4734082b9f16"/>
  <p:tag name="COMMONDATA" val="eyJoZGlkIjoiMWViNmI4NzlkMWRhNWY4MjZiODU4YTFiZjk1NTJkODMifQ=="/>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heme/theme1.xml><?xml version="1.0" encoding="utf-8"?>
<a:theme xmlns:a="http://schemas.openxmlformats.org/drawingml/2006/main" name="1_Office 主题​​">
  <a:themeElements>
    <a:clrScheme name="2020031001">
      <a:dk1>
        <a:sysClr val="windowText" lastClr="000000"/>
      </a:dk1>
      <a:lt1>
        <a:sysClr val="window" lastClr="FFFFFF"/>
      </a:lt1>
      <a:dk2>
        <a:srgbClr val="F0F8EB"/>
      </a:dk2>
      <a:lt2>
        <a:srgbClr val="FFFFFF"/>
      </a:lt2>
      <a:accent1>
        <a:srgbClr val="5A8B32"/>
      </a:accent1>
      <a:accent2>
        <a:srgbClr val="528144"/>
      </a:accent2>
      <a:accent3>
        <a:srgbClr val="4A7756"/>
      </a:accent3>
      <a:accent4>
        <a:srgbClr val="426E67"/>
      </a:accent4>
      <a:accent5>
        <a:srgbClr val="3A6479"/>
      </a:accent5>
      <a:accent6>
        <a:srgbClr val="325A8B"/>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2020031001">
      <a:dk1>
        <a:sysClr val="windowText" lastClr="000000"/>
      </a:dk1>
      <a:lt1>
        <a:sysClr val="window" lastClr="FFFFFF"/>
      </a:lt1>
      <a:dk2>
        <a:srgbClr val="F0F8EB"/>
      </a:dk2>
      <a:lt2>
        <a:srgbClr val="FFFFFF"/>
      </a:lt2>
      <a:accent1>
        <a:srgbClr val="5A8B32"/>
      </a:accent1>
      <a:accent2>
        <a:srgbClr val="528144"/>
      </a:accent2>
      <a:accent3>
        <a:srgbClr val="4A7756"/>
      </a:accent3>
      <a:accent4>
        <a:srgbClr val="426E67"/>
      </a:accent4>
      <a:accent5>
        <a:srgbClr val="3A6479"/>
      </a:accent5>
      <a:accent6>
        <a:srgbClr val="325A8B"/>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1145</Words>
  <Application>WPS 演示</Application>
  <PresentationFormat>宽屏</PresentationFormat>
  <Paragraphs>99</Paragraphs>
  <Slides>9</Slides>
  <Notes>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9</vt:i4>
      </vt:variant>
    </vt:vector>
  </HeadingPairs>
  <TitlesOfParts>
    <vt:vector size="24" baseType="lpstr">
      <vt:lpstr>Arial</vt:lpstr>
      <vt:lpstr>宋体</vt:lpstr>
      <vt:lpstr>Wingdings</vt:lpstr>
      <vt:lpstr>微软雅黑</vt:lpstr>
      <vt:lpstr>汉仪旗黑-85S</vt:lpstr>
      <vt:lpstr>黑体</vt:lpstr>
      <vt:lpstr>仿宋_GB2312</vt:lpstr>
      <vt:lpstr>汉仪旗黑-85S</vt:lpstr>
      <vt:lpstr>WPS-Bullets</vt:lpstr>
      <vt:lpstr>Calibri</vt:lpstr>
      <vt:lpstr>Wingdings</vt:lpstr>
      <vt:lpstr>WPS-Numbers</vt:lpstr>
      <vt:lpstr>Arial Unicode MS</vt:lpstr>
      <vt:lpstr>1_Office 主题​​</vt:lpstr>
      <vt:lpstr>2_Office 主题​​</vt:lpstr>
      <vt:lpstr>关于《临县2022年红枣经济林提质增效实施方案》政策解读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25</cp:revision>
  <dcterms:created xsi:type="dcterms:W3CDTF">2021-08-25T02:11:00Z</dcterms:created>
  <dcterms:modified xsi:type="dcterms:W3CDTF">2023-01-11T09:48:09Z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7E48957C48604F7489F9DED20D888AF7</vt:lpwstr>
  </property>
  <property fmtid="{D5CDD505-2E9C-101B-9397-08002B2CF9AE}" pid="3" name="KSOProductBuildVer">
    <vt:lpwstr>2052-11.1.0.13703</vt:lpwstr>
  </property>
</Properties>
</file>